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0" r:id="rId1"/>
  </p:sldMasterIdLst>
  <p:notesMasterIdLst>
    <p:notesMasterId r:id="rId11"/>
  </p:notesMasterIdLst>
  <p:sldIdLst>
    <p:sldId id="256" r:id="rId2"/>
    <p:sldId id="257" r:id="rId3"/>
    <p:sldId id="282" r:id="rId4"/>
    <p:sldId id="258" r:id="rId5"/>
    <p:sldId id="280" r:id="rId6"/>
    <p:sldId id="260" r:id="rId7"/>
    <p:sldId id="259" r:id="rId8"/>
    <p:sldId id="284" r:id="rId9"/>
    <p:sldId id="278" r:id="rId1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29A4B8C-1379-4C00-B28D-6DC4FF4FD505}">
  <a:tblStyle styleId="{529A4B8C-1379-4C00-B28D-6DC4FF4FD50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6EBB76B-0159-4530-B0F6-C2C8905109FA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9" autoAdjust="0"/>
    <p:restoredTop sz="91154" autoAdjust="0"/>
  </p:normalViewPr>
  <p:slideViewPr>
    <p:cSldViewPr snapToGrid="0">
      <p:cViewPr>
        <p:scale>
          <a:sx n="150" d="100"/>
          <a:sy n="150" d="100"/>
        </p:scale>
        <p:origin x="272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rman Pelangi" userId="b6fa628c-ee58-43fe-aea4-55dbe454cf6b" providerId="ADAL" clId="{A255D7E3-7B02-7747-8865-B51FE2A32F2E}"/>
    <pc:docChg chg="undo custSel addSld delSld modSld">
      <pc:chgData name="Herman Pelangi" userId="b6fa628c-ee58-43fe-aea4-55dbe454cf6b" providerId="ADAL" clId="{A255D7E3-7B02-7747-8865-B51FE2A32F2E}" dt="2022-10-28T08:45:42.150" v="917" actId="1076"/>
      <pc:docMkLst>
        <pc:docMk/>
      </pc:docMkLst>
      <pc:sldChg chg="addSp delSp modSp mod">
        <pc:chgData name="Herman Pelangi" userId="b6fa628c-ee58-43fe-aea4-55dbe454cf6b" providerId="ADAL" clId="{A255D7E3-7B02-7747-8865-B51FE2A32F2E}" dt="2022-10-28T08:45:42.150" v="917" actId="1076"/>
        <pc:sldMkLst>
          <pc:docMk/>
          <pc:sldMk cId="0" sldId="256"/>
        </pc:sldMkLst>
        <pc:spChg chg="add mod">
          <ac:chgData name="Herman Pelangi" userId="b6fa628c-ee58-43fe-aea4-55dbe454cf6b" providerId="ADAL" clId="{A255D7E3-7B02-7747-8865-B51FE2A32F2E}" dt="2022-10-28T08:30:26.761" v="797" actId="1036"/>
          <ac:spMkLst>
            <pc:docMk/>
            <pc:sldMk cId="0" sldId="256"/>
            <ac:spMk id="2" creationId="{1A4EC9EE-72A7-EFD1-B16F-FF6B74027B62}"/>
          </ac:spMkLst>
        </pc:spChg>
        <pc:spChg chg="add del mod">
          <ac:chgData name="Herman Pelangi" userId="b6fa628c-ee58-43fe-aea4-55dbe454cf6b" providerId="ADAL" clId="{A255D7E3-7B02-7747-8865-B51FE2A32F2E}" dt="2022-10-28T08:30:32.890" v="799"/>
          <ac:spMkLst>
            <pc:docMk/>
            <pc:sldMk cId="0" sldId="256"/>
            <ac:spMk id="4" creationId="{1765FBF9-EFED-421A-16C1-709807948EE5}"/>
          </ac:spMkLst>
        </pc:spChg>
        <pc:spChg chg="add mod">
          <ac:chgData name="Herman Pelangi" userId="b6fa628c-ee58-43fe-aea4-55dbe454cf6b" providerId="ADAL" clId="{A255D7E3-7B02-7747-8865-B51FE2A32F2E}" dt="2022-10-28T08:31:53.131" v="913" actId="1038"/>
          <ac:spMkLst>
            <pc:docMk/>
            <pc:sldMk cId="0" sldId="256"/>
            <ac:spMk id="5" creationId="{ED735BD5-5245-8790-4BC9-F4367DED6EA2}"/>
          </ac:spMkLst>
        </pc:spChg>
        <pc:spChg chg="mod">
          <ac:chgData name="Herman Pelangi" userId="b6fa628c-ee58-43fe-aea4-55dbe454cf6b" providerId="ADAL" clId="{A255D7E3-7B02-7747-8865-B51FE2A32F2E}" dt="2022-10-28T08:30:20.740" v="780" actId="1035"/>
          <ac:spMkLst>
            <pc:docMk/>
            <pc:sldMk cId="0" sldId="256"/>
            <ac:spMk id="11" creationId="{48C498EF-1ACD-4735-88F2-9410AAD62CBA}"/>
          </ac:spMkLst>
        </pc:spChg>
        <pc:spChg chg="mod">
          <ac:chgData name="Herman Pelangi" userId="b6fa628c-ee58-43fe-aea4-55dbe454cf6b" providerId="ADAL" clId="{A255D7E3-7B02-7747-8865-B51FE2A32F2E}" dt="2022-10-28T08:45:42.150" v="917" actId="1076"/>
          <ac:spMkLst>
            <pc:docMk/>
            <pc:sldMk cId="0" sldId="256"/>
            <ac:spMk id="12" creationId="{4B5197D3-B4BA-4019-8433-1EF627D3D6A7}"/>
          </ac:spMkLst>
        </pc:spChg>
        <pc:picChg chg="mod">
          <ac:chgData name="Herman Pelangi" userId="b6fa628c-ee58-43fe-aea4-55dbe454cf6b" providerId="ADAL" clId="{A255D7E3-7B02-7747-8865-B51FE2A32F2E}" dt="2022-10-28T08:45:23.438" v="915" actId="1076"/>
          <ac:picMkLst>
            <pc:docMk/>
            <pc:sldMk cId="0" sldId="256"/>
            <ac:picMk id="3" creationId="{ACE9C53C-FA2D-48AA-A977-5C54B34E8310}"/>
          </ac:picMkLst>
        </pc:picChg>
      </pc:sldChg>
      <pc:sldChg chg="delSp add del">
        <pc:chgData name="Herman Pelangi" userId="b6fa628c-ee58-43fe-aea4-55dbe454cf6b" providerId="ADAL" clId="{A255D7E3-7B02-7747-8865-B51FE2A32F2E}" dt="2022-10-28T07:32:47.986" v="45" actId="2696"/>
        <pc:sldMkLst>
          <pc:docMk/>
          <pc:sldMk cId="3341463530" sldId="281"/>
        </pc:sldMkLst>
        <pc:picChg chg="del">
          <ac:chgData name="Herman Pelangi" userId="b6fa628c-ee58-43fe-aea4-55dbe454cf6b" providerId="ADAL" clId="{A255D7E3-7B02-7747-8865-B51FE2A32F2E}" dt="2022-10-28T07:31:42.439" v="1" actId="478"/>
          <ac:picMkLst>
            <pc:docMk/>
            <pc:sldMk cId="3341463530" sldId="281"/>
            <ac:picMk id="2054" creationId="{33929044-F8D4-0B59-156B-11D5D6BAFFE2}"/>
          </ac:picMkLst>
        </pc:picChg>
      </pc:sldChg>
      <pc:sldChg chg="addSp delSp modSp new mod">
        <pc:chgData name="Herman Pelangi" userId="b6fa628c-ee58-43fe-aea4-55dbe454cf6b" providerId="ADAL" clId="{A255D7E3-7B02-7747-8865-B51FE2A32F2E}" dt="2022-10-28T07:37:06.167" v="65" actId="123"/>
        <pc:sldMkLst>
          <pc:docMk/>
          <pc:sldMk cId="767493540" sldId="282"/>
        </pc:sldMkLst>
        <pc:spChg chg="mod">
          <ac:chgData name="Herman Pelangi" userId="b6fa628c-ee58-43fe-aea4-55dbe454cf6b" providerId="ADAL" clId="{A255D7E3-7B02-7747-8865-B51FE2A32F2E}" dt="2022-10-28T07:35:59.779" v="60" actId="14100"/>
          <ac:spMkLst>
            <pc:docMk/>
            <pc:sldMk cId="767493540" sldId="282"/>
            <ac:spMk id="2" creationId="{0C63D93D-A870-1EEC-4219-2BE1F132DC72}"/>
          </ac:spMkLst>
        </pc:spChg>
        <pc:spChg chg="mod">
          <ac:chgData name="Herman Pelangi" userId="b6fa628c-ee58-43fe-aea4-55dbe454cf6b" providerId="ADAL" clId="{A255D7E3-7B02-7747-8865-B51FE2A32F2E}" dt="2022-10-28T07:37:06.167" v="65" actId="123"/>
          <ac:spMkLst>
            <pc:docMk/>
            <pc:sldMk cId="767493540" sldId="282"/>
            <ac:spMk id="3" creationId="{9A93407D-7C7D-34DC-F677-56CBD761A18A}"/>
          </ac:spMkLst>
        </pc:spChg>
        <pc:spChg chg="del">
          <ac:chgData name="Herman Pelangi" userId="b6fa628c-ee58-43fe-aea4-55dbe454cf6b" providerId="ADAL" clId="{A255D7E3-7B02-7747-8865-B51FE2A32F2E}" dt="2022-10-28T07:33:03.149" v="46" actId="478"/>
          <ac:spMkLst>
            <pc:docMk/>
            <pc:sldMk cId="767493540" sldId="282"/>
            <ac:spMk id="4" creationId="{3CC7796E-156B-4E16-59C1-9D7F3708F411}"/>
          </ac:spMkLst>
        </pc:spChg>
        <pc:picChg chg="add mod">
          <ac:chgData name="Herman Pelangi" userId="b6fa628c-ee58-43fe-aea4-55dbe454cf6b" providerId="ADAL" clId="{A255D7E3-7B02-7747-8865-B51FE2A32F2E}" dt="2022-10-28T07:35:55.964" v="59" actId="1076"/>
          <ac:picMkLst>
            <pc:docMk/>
            <pc:sldMk cId="767493540" sldId="282"/>
            <ac:picMk id="1026" creationId="{A971F78A-D222-8087-4135-666BA65985AF}"/>
          </ac:picMkLst>
        </pc:picChg>
        <pc:picChg chg="add mod">
          <ac:chgData name="Herman Pelangi" userId="b6fa628c-ee58-43fe-aea4-55dbe454cf6b" providerId="ADAL" clId="{A255D7E3-7B02-7747-8865-B51FE2A32F2E}" dt="2022-10-28T07:37:00.615" v="64" actId="1076"/>
          <ac:picMkLst>
            <pc:docMk/>
            <pc:sldMk cId="767493540" sldId="282"/>
            <ac:picMk id="1028" creationId="{2890E23C-CB0A-5182-1EA1-52DFA5D19420}"/>
          </ac:picMkLst>
        </pc:picChg>
      </pc:sldChg>
      <pc:sldChg chg="add del">
        <pc:chgData name="Herman Pelangi" userId="b6fa628c-ee58-43fe-aea4-55dbe454cf6b" providerId="ADAL" clId="{A255D7E3-7B02-7747-8865-B51FE2A32F2E}" dt="2022-10-28T07:32:41.536" v="44"/>
        <pc:sldMkLst>
          <pc:docMk/>
          <pc:sldMk cId="1484052681" sldId="283"/>
        </pc:sldMkLst>
      </pc:sldChg>
      <pc:sldChg chg="delSp modSp add del mod">
        <pc:chgData name="Herman Pelangi" userId="b6fa628c-ee58-43fe-aea4-55dbe454cf6b" providerId="ADAL" clId="{A255D7E3-7B02-7747-8865-B51FE2A32F2E}" dt="2022-10-28T07:54:16.850" v="453" actId="2696"/>
        <pc:sldMkLst>
          <pc:docMk/>
          <pc:sldMk cId="3732702879" sldId="283"/>
        </pc:sldMkLst>
        <pc:spChg chg="del">
          <ac:chgData name="Herman Pelangi" userId="b6fa628c-ee58-43fe-aea4-55dbe454cf6b" providerId="ADAL" clId="{A255D7E3-7B02-7747-8865-B51FE2A32F2E}" dt="2022-10-28T07:48:35.901" v="80" actId="478"/>
          <ac:spMkLst>
            <pc:docMk/>
            <pc:sldMk cId="3732702879" sldId="283"/>
            <ac:spMk id="5" creationId="{A2EC15F4-B0CD-ECE9-85F4-05148A2EE76B}"/>
          </ac:spMkLst>
        </pc:spChg>
        <pc:spChg chg="del mod">
          <ac:chgData name="Herman Pelangi" userId="b6fa628c-ee58-43fe-aea4-55dbe454cf6b" providerId="ADAL" clId="{A255D7E3-7B02-7747-8865-B51FE2A32F2E}" dt="2022-10-28T07:48:32.133" v="79" actId="478"/>
          <ac:spMkLst>
            <pc:docMk/>
            <pc:sldMk cId="3732702879" sldId="283"/>
            <ac:spMk id="6" creationId="{FABB2E8D-C1AC-C653-35E8-2E5FF2D85607}"/>
          </ac:spMkLst>
        </pc:spChg>
        <pc:picChg chg="del">
          <ac:chgData name="Herman Pelangi" userId="b6fa628c-ee58-43fe-aea4-55dbe454cf6b" providerId="ADAL" clId="{A255D7E3-7B02-7747-8865-B51FE2A32F2E}" dt="2022-10-28T07:48:37.735" v="81" actId="478"/>
          <ac:picMkLst>
            <pc:docMk/>
            <pc:sldMk cId="3732702879" sldId="283"/>
            <ac:picMk id="4" creationId="{6EE65F69-94E7-CC33-8E2C-9F3ACBF1926D}"/>
          </ac:picMkLst>
        </pc:picChg>
        <pc:picChg chg="del">
          <ac:chgData name="Herman Pelangi" userId="b6fa628c-ee58-43fe-aea4-55dbe454cf6b" providerId="ADAL" clId="{A255D7E3-7B02-7747-8865-B51FE2A32F2E}" dt="2022-10-28T07:48:41.783" v="82" actId="478"/>
          <ac:picMkLst>
            <pc:docMk/>
            <pc:sldMk cId="3732702879" sldId="283"/>
            <ac:picMk id="10" creationId="{6A0ABC09-1BE9-4889-9644-DEEE0DF87555}"/>
          </ac:picMkLst>
        </pc:picChg>
        <pc:picChg chg="mod">
          <ac:chgData name="Herman Pelangi" userId="b6fa628c-ee58-43fe-aea4-55dbe454cf6b" providerId="ADAL" clId="{A255D7E3-7B02-7747-8865-B51FE2A32F2E}" dt="2022-10-28T07:48:49.884" v="83" actId="1076"/>
          <ac:picMkLst>
            <pc:docMk/>
            <pc:sldMk cId="3732702879" sldId="283"/>
            <ac:picMk id="84" creationId="{00000000-0000-0000-0000-000000000000}"/>
          </ac:picMkLst>
        </pc:picChg>
      </pc:sldChg>
      <pc:sldChg chg="new del">
        <pc:chgData name="Herman Pelangi" userId="b6fa628c-ee58-43fe-aea4-55dbe454cf6b" providerId="ADAL" clId="{A255D7E3-7B02-7747-8865-B51FE2A32F2E}" dt="2022-10-28T07:49:15.126" v="87" actId="680"/>
        <pc:sldMkLst>
          <pc:docMk/>
          <pc:sldMk cId="244096117" sldId="284"/>
        </pc:sldMkLst>
      </pc:sldChg>
      <pc:sldChg chg="new del">
        <pc:chgData name="Herman Pelangi" userId="b6fa628c-ee58-43fe-aea4-55dbe454cf6b" providerId="ADAL" clId="{A255D7E3-7B02-7747-8865-B51FE2A32F2E}" dt="2022-10-28T07:49:09.200" v="85" actId="680"/>
        <pc:sldMkLst>
          <pc:docMk/>
          <pc:sldMk cId="1335807428" sldId="284"/>
        </pc:sldMkLst>
      </pc:sldChg>
      <pc:sldChg chg="addSp delSp modSp new mod">
        <pc:chgData name="Herman Pelangi" userId="b6fa628c-ee58-43fe-aea4-55dbe454cf6b" providerId="ADAL" clId="{A255D7E3-7B02-7747-8865-B51FE2A32F2E}" dt="2022-10-28T07:55:31.884" v="515" actId="113"/>
        <pc:sldMkLst>
          <pc:docMk/>
          <pc:sldMk cId="4183119811" sldId="284"/>
        </pc:sldMkLst>
        <pc:spChg chg="mod">
          <ac:chgData name="Herman Pelangi" userId="b6fa628c-ee58-43fe-aea4-55dbe454cf6b" providerId="ADAL" clId="{A255D7E3-7B02-7747-8865-B51FE2A32F2E}" dt="2022-10-28T07:52:35.536" v="318" actId="1076"/>
          <ac:spMkLst>
            <pc:docMk/>
            <pc:sldMk cId="4183119811" sldId="284"/>
            <ac:spMk id="2" creationId="{ED93C52E-4E75-D295-4410-C999B145FD01}"/>
          </ac:spMkLst>
        </pc:spChg>
        <pc:spChg chg="del mod">
          <ac:chgData name="Herman Pelangi" userId="b6fa628c-ee58-43fe-aea4-55dbe454cf6b" providerId="ADAL" clId="{A255D7E3-7B02-7747-8865-B51FE2A32F2E}" dt="2022-10-28T07:52:49.399" v="322" actId="478"/>
          <ac:spMkLst>
            <pc:docMk/>
            <pc:sldMk cId="4183119811" sldId="284"/>
            <ac:spMk id="3" creationId="{B1A655D5-5252-0E26-66B1-5614315A98CC}"/>
          </ac:spMkLst>
        </pc:spChg>
        <pc:spChg chg="del">
          <ac:chgData name="Herman Pelangi" userId="b6fa628c-ee58-43fe-aea4-55dbe454cf6b" providerId="ADAL" clId="{A255D7E3-7B02-7747-8865-B51FE2A32F2E}" dt="2022-10-28T07:49:41.981" v="101" actId="478"/>
          <ac:spMkLst>
            <pc:docMk/>
            <pc:sldMk cId="4183119811" sldId="284"/>
            <ac:spMk id="4" creationId="{670660F2-6BEA-70DB-3BAD-3C85DB35A17B}"/>
          </ac:spMkLst>
        </pc:spChg>
        <pc:spChg chg="add mod">
          <ac:chgData name="Herman Pelangi" userId="b6fa628c-ee58-43fe-aea4-55dbe454cf6b" providerId="ADAL" clId="{A255D7E3-7B02-7747-8865-B51FE2A32F2E}" dt="2022-10-28T07:55:31.884" v="515" actId="113"/>
          <ac:spMkLst>
            <pc:docMk/>
            <pc:sldMk cId="4183119811" sldId="284"/>
            <ac:spMk id="7" creationId="{BB27F03B-A89C-0C3B-8B53-661379967048}"/>
          </ac:spMkLst>
        </pc:spChg>
        <pc:spChg chg="add del mod">
          <ac:chgData name="Herman Pelangi" userId="b6fa628c-ee58-43fe-aea4-55dbe454cf6b" providerId="ADAL" clId="{A255D7E3-7B02-7747-8865-B51FE2A32F2E}" dt="2022-10-28T07:52:52.804" v="323" actId="478"/>
          <ac:spMkLst>
            <pc:docMk/>
            <pc:sldMk cId="4183119811" sldId="284"/>
            <ac:spMk id="9" creationId="{03BA216C-5C5A-F982-F287-C5EE56DC9AB8}"/>
          </ac:spMkLst>
        </pc:spChg>
        <pc:picChg chg="add mod">
          <ac:chgData name="Herman Pelangi" userId="b6fa628c-ee58-43fe-aea4-55dbe454cf6b" providerId="ADAL" clId="{A255D7E3-7B02-7747-8865-B51FE2A32F2E}" dt="2022-10-28T07:52:59.027" v="324" actId="14100"/>
          <ac:picMkLst>
            <pc:docMk/>
            <pc:sldMk cId="4183119811" sldId="284"/>
            <ac:picMk id="6" creationId="{01C277DA-1929-FCE7-D6AC-9EDA12127AD0}"/>
          </ac:picMkLst>
        </pc:picChg>
      </pc:sldChg>
    </pc:docChg>
  </pc:docChgLst>
  <pc:docChgLst>
    <pc:chgData name="Herman Pelangi" userId="b6fa628c-ee58-43fe-aea4-55dbe454cf6b" providerId="ADAL" clId="{10A4757F-D0D9-44B3-A8E4-9FB8EAA7FD94}"/>
    <pc:docChg chg="undo custSel addSld delSld modSld">
      <pc:chgData name="Herman Pelangi" userId="b6fa628c-ee58-43fe-aea4-55dbe454cf6b" providerId="ADAL" clId="{10A4757F-D0D9-44B3-A8E4-9FB8EAA7FD94}" dt="2022-10-28T18:02:30.112" v="537" actId="20577"/>
      <pc:docMkLst>
        <pc:docMk/>
      </pc:docMkLst>
      <pc:sldChg chg="modSp mod">
        <pc:chgData name="Herman Pelangi" userId="b6fa628c-ee58-43fe-aea4-55dbe454cf6b" providerId="ADAL" clId="{10A4757F-D0D9-44B3-A8E4-9FB8EAA7FD94}" dt="2022-10-26T21:22:14.961" v="254" actId="1076"/>
        <pc:sldMkLst>
          <pc:docMk/>
          <pc:sldMk cId="0" sldId="256"/>
        </pc:sldMkLst>
        <pc:spChg chg="mod">
          <ac:chgData name="Herman Pelangi" userId="b6fa628c-ee58-43fe-aea4-55dbe454cf6b" providerId="ADAL" clId="{10A4757F-D0D9-44B3-A8E4-9FB8EAA7FD94}" dt="2022-10-26T21:22:14.961" v="254" actId="1076"/>
          <ac:spMkLst>
            <pc:docMk/>
            <pc:sldMk cId="0" sldId="256"/>
            <ac:spMk id="11" creationId="{48C498EF-1ACD-4735-88F2-9410AAD62CBA}"/>
          </ac:spMkLst>
        </pc:spChg>
      </pc:sldChg>
      <pc:sldChg chg="delSp modSp mod">
        <pc:chgData name="Herman Pelangi" userId="b6fa628c-ee58-43fe-aea4-55dbe454cf6b" providerId="ADAL" clId="{10A4757F-D0D9-44B3-A8E4-9FB8EAA7FD94}" dt="2022-10-26T21:22:07.509" v="253" actId="14100"/>
        <pc:sldMkLst>
          <pc:docMk/>
          <pc:sldMk cId="0" sldId="257"/>
        </pc:sldMkLst>
        <pc:picChg chg="del">
          <ac:chgData name="Herman Pelangi" userId="b6fa628c-ee58-43fe-aea4-55dbe454cf6b" providerId="ADAL" clId="{10A4757F-D0D9-44B3-A8E4-9FB8EAA7FD94}" dt="2022-10-26T21:20:29.451" v="242" actId="21"/>
          <ac:picMkLst>
            <pc:docMk/>
            <pc:sldMk cId="0" sldId="257"/>
            <ac:picMk id="4" creationId="{DDA10F49-77D3-ED7A-2190-1867228A23C9}"/>
          </ac:picMkLst>
        </pc:picChg>
        <pc:picChg chg="mod">
          <ac:chgData name="Herman Pelangi" userId="b6fa628c-ee58-43fe-aea4-55dbe454cf6b" providerId="ADAL" clId="{10A4757F-D0D9-44B3-A8E4-9FB8EAA7FD94}" dt="2022-10-26T21:22:07.509" v="253" actId="14100"/>
          <ac:picMkLst>
            <pc:docMk/>
            <pc:sldMk cId="0" sldId="257"/>
            <ac:picMk id="2054" creationId="{33929044-F8D4-0B59-156B-11D5D6BAFFE2}"/>
          </ac:picMkLst>
        </pc:picChg>
      </pc:sldChg>
      <pc:sldChg chg="addSp delSp modSp add del mod chgLayout">
        <pc:chgData name="Herman Pelangi" userId="b6fa628c-ee58-43fe-aea4-55dbe454cf6b" providerId="ADAL" clId="{10A4757F-D0D9-44B3-A8E4-9FB8EAA7FD94}" dt="2022-10-26T23:36:28.548" v="522" actId="1076"/>
        <pc:sldMkLst>
          <pc:docMk/>
          <pc:sldMk cId="0" sldId="259"/>
        </pc:sldMkLst>
        <pc:spChg chg="add del mod">
          <ac:chgData name="Herman Pelangi" userId="b6fa628c-ee58-43fe-aea4-55dbe454cf6b" providerId="ADAL" clId="{10A4757F-D0D9-44B3-A8E4-9FB8EAA7FD94}" dt="2022-10-26T20:59:23.624" v="44" actId="478"/>
          <ac:spMkLst>
            <pc:docMk/>
            <pc:sldMk cId="0" sldId="259"/>
            <ac:spMk id="3" creationId="{633959CC-D30F-8083-0A02-3236C82D509E}"/>
          </ac:spMkLst>
        </pc:spChg>
        <pc:spChg chg="mod">
          <ac:chgData name="Herman Pelangi" userId="b6fa628c-ee58-43fe-aea4-55dbe454cf6b" providerId="ADAL" clId="{10A4757F-D0D9-44B3-A8E4-9FB8EAA7FD94}" dt="2022-10-26T23:36:28.548" v="522" actId="1076"/>
          <ac:spMkLst>
            <pc:docMk/>
            <pc:sldMk cId="0" sldId="259"/>
            <ac:spMk id="5" creationId="{A2EC15F4-B0CD-ECE9-85F4-05148A2EE76B}"/>
          </ac:spMkLst>
        </pc:spChg>
        <pc:spChg chg="add del mod">
          <ac:chgData name="Herman Pelangi" userId="b6fa628c-ee58-43fe-aea4-55dbe454cf6b" providerId="ADAL" clId="{10A4757F-D0D9-44B3-A8E4-9FB8EAA7FD94}" dt="2022-10-26T20:59:25.758" v="45" actId="478"/>
          <ac:spMkLst>
            <pc:docMk/>
            <pc:sldMk cId="0" sldId="259"/>
            <ac:spMk id="6" creationId="{94C398A9-1736-3E73-9582-DDC9BCF951A9}"/>
          </ac:spMkLst>
        </pc:spChg>
        <pc:spChg chg="mod">
          <ac:chgData name="Herman Pelangi" userId="b6fa628c-ee58-43fe-aea4-55dbe454cf6b" providerId="ADAL" clId="{10A4757F-D0D9-44B3-A8E4-9FB8EAA7FD94}" dt="2022-10-26T23:36:00.555" v="517" actId="1076"/>
          <ac:spMkLst>
            <pc:docMk/>
            <pc:sldMk cId="0" sldId="259"/>
            <ac:spMk id="6" creationId="{FABB2E8D-C1AC-C653-35E8-2E5FF2D85607}"/>
          </ac:spMkLst>
        </pc:spChg>
        <pc:spChg chg="add del mod ord">
          <ac:chgData name="Herman Pelangi" userId="b6fa628c-ee58-43fe-aea4-55dbe454cf6b" providerId="ADAL" clId="{10A4757F-D0D9-44B3-A8E4-9FB8EAA7FD94}" dt="2022-10-26T20:59:45.706" v="48" actId="478"/>
          <ac:spMkLst>
            <pc:docMk/>
            <pc:sldMk cId="0" sldId="259"/>
            <ac:spMk id="7" creationId="{67FF1AA0-244B-B8FA-3478-45D192AD5A6A}"/>
          </ac:spMkLst>
        </pc:spChg>
        <pc:spChg chg="add mod ord">
          <ac:chgData name="Herman Pelangi" userId="b6fa628c-ee58-43fe-aea4-55dbe454cf6b" providerId="ADAL" clId="{10A4757F-D0D9-44B3-A8E4-9FB8EAA7FD94}" dt="2022-10-26T21:12:36.583" v="138" actId="20577"/>
          <ac:spMkLst>
            <pc:docMk/>
            <pc:sldMk cId="0" sldId="259"/>
            <ac:spMk id="8" creationId="{6F4BE695-20BA-316D-9D28-110F658158BE}"/>
          </ac:spMkLst>
        </pc:spChg>
        <pc:spChg chg="del mod">
          <ac:chgData name="Herman Pelangi" userId="b6fa628c-ee58-43fe-aea4-55dbe454cf6b" providerId="ADAL" clId="{10A4757F-D0D9-44B3-A8E4-9FB8EAA7FD94}" dt="2022-10-26T23:36:22.119" v="521" actId="478"/>
          <ac:spMkLst>
            <pc:docMk/>
            <pc:sldMk cId="0" sldId="259"/>
            <ac:spMk id="85" creationId="{00000000-0000-0000-0000-000000000000}"/>
          </ac:spMkLst>
        </pc:spChg>
        <pc:spChg chg="del">
          <ac:chgData name="Herman Pelangi" userId="b6fa628c-ee58-43fe-aea4-55dbe454cf6b" providerId="ADAL" clId="{10A4757F-D0D9-44B3-A8E4-9FB8EAA7FD94}" dt="2022-10-26T20:54:28.736" v="0" actId="478"/>
          <ac:spMkLst>
            <pc:docMk/>
            <pc:sldMk cId="0" sldId="259"/>
            <ac:spMk id="92" creationId="{00000000-0000-0000-0000-000000000000}"/>
          </ac:spMkLst>
        </pc:spChg>
        <pc:picChg chg="add mod">
          <ac:chgData name="Herman Pelangi" userId="b6fa628c-ee58-43fe-aea4-55dbe454cf6b" providerId="ADAL" clId="{10A4757F-D0D9-44B3-A8E4-9FB8EAA7FD94}" dt="2022-10-26T21:18:33.137" v="227" actId="1076"/>
          <ac:picMkLst>
            <pc:docMk/>
            <pc:sldMk cId="0" sldId="259"/>
            <ac:picMk id="4" creationId="{8AC5BBA1-4045-F287-FE06-62069E9F36FC}"/>
          </ac:picMkLst>
        </pc:picChg>
        <pc:picChg chg="mod">
          <ac:chgData name="Herman Pelangi" userId="b6fa628c-ee58-43fe-aea4-55dbe454cf6b" providerId="ADAL" clId="{10A4757F-D0D9-44B3-A8E4-9FB8EAA7FD94}" dt="2022-10-26T23:35:37.168" v="510" actId="1076"/>
          <ac:picMkLst>
            <pc:docMk/>
            <pc:sldMk cId="0" sldId="259"/>
            <ac:picMk id="84" creationId="{00000000-0000-0000-0000-000000000000}"/>
          </ac:picMkLst>
        </pc:picChg>
      </pc:sldChg>
      <pc:sldChg chg="addSp delSp modSp mod modClrScheme chgLayout">
        <pc:chgData name="Herman Pelangi" userId="b6fa628c-ee58-43fe-aea4-55dbe454cf6b" providerId="ADAL" clId="{10A4757F-D0D9-44B3-A8E4-9FB8EAA7FD94}" dt="2022-10-28T18:02:30.112" v="537" actId="20577"/>
        <pc:sldMkLst>
          <pc:docMk/>
          <pc:sldMk cId="0" sldId="260"/>
        </pc:sldMkLst>
        <pc:spChg chg="add del mod ord">
          <ac:chgData name="Herman Pelangi" userId="b6fa628c-ee58-43fe-aea4-55dbe454cf6b" providerId="ADAL" clId="{10A4757F-D0D9-44B3-A8E4-9FB8EAA7FD94}" dt="2022-10-26T21:13:22.228" v="142" actId="478"/>
          <ac:spMkLst>
            <pc:docMk/>
            <pc:sldMk cId="0" sldId="260"/>
            <ac:spMk id="2" creationId="{976FC0F7-2B04-89F0-FC6F-C53E0F0C68CE}"/>
          </ac:spMkLst>
        </pc:spChg>
        <pc:spChg chg="add mod ord">
          <ac:chgData name="Herman Pelangi" userId="b6fa628c-ee58-43fe-aea4-55dbe454cf6b" providerId="ADAL" clId="{10A4757F-D0D9-44B3-A8E4-9FB8EAA7FD94}" dt="2022-10-26T21:16:51.898" v="206" actId="113"/>
          <ac:spMkLst>
            <pc:docMk/>
            <pc:sldMk cId="0" sldId="260"/>
            <ac:spMk id="3" creationId="{8D36BF88-8BB2-2F53-91E0-E28F485F353C}"/>
          </ac:spMkLst>
        </pc:spChg>
        <pc:spChg chg="add mod ord">
          <ac:chgData name="Herman Pelangi" userId="b6fa628c-ee58-43fe-aea4-55dbe454cf6b" providerId="ADAL" clId="{10A4757F-D0D9-44B3-A8E4-9FB8EAA7FD94}" dt="2022-10-26T21:16:45.987" v="205" actId="113"/>
          <ac:spMkLst>
            <pc:docMk/>
            <pc:sldMk cId="0" sldId="260"/>
            <ac:spMk id="4" creationId="{DE33D67D-9586-E57A-6DC7-D208D05FF1DC}"/>
          </ac:spMkLst>
        </pc:spChg>
        <pc:spChg chg="add mod">
          <ac:chgData name="Herman Pelangi" userId="b6fa628c-ee58-43fe-aea4-55dbe454cf6b" providerId="ADAL" clId="{10A4757F-D0D9-44B3-A8E4-9FB8EAA7FD94}" dt="2022-10-28T18:02:30.112" v="537" actId="20577"/>
          <ac:spMkLst>
            <pc:docMk/>
            <pc:sldMk cId="0" sldId="260"/>
            <ac:spMk id="5" creationId="{E41DFD86-864B-2D61-97D7-15F58A6479B8}"/>
          </ac:spMkLst>
        </pc:spChg>
        <pc:spChg chg="mod ord">
          <ac:chgData name="Herman Pelangi" userId="b6fa628c-ee58-43fe-aea4-55dbe454cf6b" providerId="ADAL" clId="{10A4757F-D0D9-44B3-A8E4-9FB8EAA7FD94}" dt="2022-10-26T21:13:09.427" v="140" actId="700"/>
          <ac:spMkLst>
            <pc:docMk/>
            <pc:sldMk cId="0" sldId="260"/>
            <ac:spMk id="100" creationId="{00000000-0000-0000-0000-000000000000}"/>
          </ac:spMkLst>
        </pc:spChg>
        <pc:picChg chg="add del mod">
          <ac:chgData name="Herman Pelangi" userId="b6fa628c-ee58-43fe-aea4-55dbe454cf6b" providerId="ADAL" clId="{10A4757F-D0D9-44B3-A8E4-9FB8EAA7FD94}" dt="2022-10-26T21:18:47.350" v="233" actId="478"/>
          <ac:picMkLst>
            <pc:docMk/>
            <pc:sldMk cId="0" sldId="260"/>
            <ac:picMk id="7" creationId="{4B9C556E-0703-7385-8BC5-C00C3F461741}"/>
          </ac:picMkLst>
        </pc:picChg>
        <pc:picChg chg="add mod">
          <ac:chgData name="Herman Pelangi" userId="b6fa628c-ee58-43fe-aea4-55dbe454cf6b" providerId="ADAL" clId="{10A4757F-D0D9-44B3-A8E4-9FB8EAA7FD94}" dt="2022-10-26T21:20:47.475" v="248" actId="1076"/>
          <ac:picMkLst>
            <pc:docMk/>
            <pc:sldMk cId="0" sldId="260"/>
            <ac:picMk id="8" creationId="{711A757F-43F0-5FC8-FE61-D3236823AF9F}"/>
          </ac:picMkLst>
        </pc:picChg>
        <pc:picChg chg="add mod">
          <ac:chgData name="Herman Pelangi" userId="b6fa628c-ee58-43fe-aea4-55dbe454cf6b" providerId="ADAL" clId="{10A4757F-D0D9-44B3-A8E4-9FB8EAA7FD94}" dt="2022-10-26T21:19:47.494" v="241" actId="1076"/>
          <ac:picMkLst>
            <pc:docMk/>
            <pc:sldMk cId="0" sldId="260"/>
            <ac:picMk id="1026" creationId="{E8171D62-01D4-9891-CC66-8C09445A6CC6}"/>
          </ac:picMkLst>
        </pc:picChg>
      </pc:sldChg>
      <pc:sldChg chg="modSp modAnim">
        <pc:chgData name="Herman Pelangi" userId="b6fa628c-ee58-43fe-aea4-55dbe454cf6b" providerId="ADAL" clId="{10A4757F-D0D9-44B3-A8E4-9FB8EAA7FD94}" dt="2022-10-28T17:39:07.004" v="536"/>
        <pc:sldMkLst>
          <pc:docMk/>
          <pc:sldMk cId="3289357544" sldId="280"/>
        </pc:sldMkLst>
        <pc:graphicFrameChg chg="mod">
          <ac:chgData name="Herman Pelangi" userId="b6fa628c-ee58-43fe-aea4-55dbe454cf6b" providerId="ADAL" clId="{10A4757F-D0D9-44B3-A8E4-9FB8EAA7FD94}" dt="2022-10-26T22:59:57.137" v="295" actId="20577"/>
          <ac:graphicFrameMkLst>
            <pc:docMk/>
            <pc:sldMk cId="3289357544" sldId="280"/>
            <ac:graphicFrameMk id="12" creationId="{B710B140-09A7-C75F-1AF7-F9AA866569E1}"/>
          </ac:graphicFrameMkLst>
        </pc:graphicFrameChg>
      </pc:sldChg>
      <pc:sldChg chg="del">
        <pc:chgData name="Herman Pelangi" userId="b6fa628c-ee58-43fe-aea4-55dbe454cf6b" providerId="ADAL" clId="{10A4757F-D0D9-44B3-A8E4-9FB8EAA7FD94}" dt="2022-10-26T21:21:41.689" v="249" actId="47"/>
        <pc:sldMkLst>
          <pc:docMk/>
          <pc:sldMk cId="920627433" sldId="281"/>
        </pc:sldMkLst>
      </pc:sldChg>
      <pc:sldChg chg="addSp delSp modSp add del mod">
        <pc:chgData name="Herman Pelangi" userId="b6fa628c-ee58-43fe-aea4-55dbe454cf6b" providerId="ADAL" clId="{10A4757F-D0D9-44B3-A8E4-9FB8EAA7FD94}" dt="2022-10-26T23:35:00.701" v="501" actId="47"/>
        <pc:sldMkLst>
          <pc:docMk/>
          <pc:sldMk cId="1061389351" sldId="281"/>
        </pc:sldMkLst>
        <pc:spChg chg="mod">
          <ac:chgData name="Herman Pelangi" userId="b6fa628c-ee58-43fe-aea4-55dbe454cf6b" providerId="ADAL" clId="{10A4757F-D0D9-44B3-A8E4-9FB8EAA7FD94}" dt="2022-10-26T23:24:24.008" v="447" actId="1037"/>
          <ac:spMkLst>
            <pc:docMk/>
            <pc:sldMk cId="1061389351" sldId="281"/>
            <ac:spMk id="3" creationId="{8D36BF88-8BB2-2F53-91E0-E28F485F353C}"/>
          </ac:spMkLst>
        </pc:spChg>
        <pc:spChg chg="del">
          <ac:chgData name="Herman Pelangi" userId="b6fa628c-ee58-43fe-aea4-55dbe454cf6b" providerId="ADAL" clId="{10A4757F-D0D9-44B3-A8E4-9FB8EAA7FD94}" dt="2022-10-26T23:12:38.060" v="393" actId="478"/>
          <ac:spMkLst>
            <pc:docMk/>
            <pc:sldMk cId="1061389351" sldId="281"/>
            <ac:spMk id="4" creationId="{DE33D67D-9586-E57A-6DC7-D208D05FF1DC}"/>
          </ac:spMkLst>
        </pc:spChg>
        <pc:spChg chg="mod">
          <ac:chgData name="Herman Pelangi" userId="b6fa628c-ee58-43fe-aea4-55dbe454cf6b" providerId="ADAL" clId="{10A4757F-D0D9-44B3-A8E4-9FB8EAA7FD94}" dt="2022-10-26T23:24:12.090" v="434" actId="14100"/>
          <ac:spMkLst>
            <pc:docMk/>
            <pc:sldMk cId="1061389351" sldId="281"/>
            <ac:spMk id="5" creationId="{E41DFD86-864B-2D61-97D7-15F58A6479B8}"/>
          </ac:spMkLst>
        </pc:spChg>
        <pc:spChg chg="add del mod">
          <ac:chgData name="Herman Pelangi" userId="b6fa628c-ee58-43fe-aea4-55dbe454cf6b" providerId="ADAL" clId="{10A4757F-D0D9-44B3-A8E4-9FB8EAA7FD94}" dt="2022-10-26T23:12:40.115" v="394" actId="478"/>
          <ac:spMkLst>
            <pc:docMk/>
            <pc:sldMk cId="1061389351" sldId="281"/>
            <ac:spMk id="6" creationId="{41CB7113-2465-A1C8-18A4-B38696E6E830}"/>
          </ac:spMkLst>
        </pc:spChg>
        <pc:picChg chg="del">
          <ac:chgData name="Herman Pelangi" userId="b6fa628c-ee58-43fe-aea4-55dbe454cf6b" providerId="ADAL" clId="{10A4757F-D0D9-44B3-A8E4-9FB8EAA7FD94}" dt="2022-10-26T23:10:37.456" v="382" actId="478"/>
          <ac:picMkLst>
            <pc:docMk/>
            <pc:sldMk cId="1061389351" sldId="281"/>
            <ac:picMk id="8" creationId="{711A757F-43F0-5FC8-FE61-D3236823AF9F}"/>
          </ac:picMkLst>
        </pc:picChg>
        <pc:picChg chg="del">
          <ac:chgData name="Herman Pelangi" userId="b6fa628c-ee58-43fe-aea4-55dbe454cf6b" providerId="ADAL" clId="{10A4757F-D0D9-44B3-A8E4-9FB8EAA7FD94}" dt="2022-10-26T23:12:41.689" v="395" actId="478"/>
          <ac:picMkLst>
            <pc:docMk/>
            <pc:sldMk cId="1061389351" sldId="281"/>
            <ac:picMk id="1026" creationId="{E8171D62-01D4-9891-CC66-8C09445A6CC6}"/>
          </ac:picMkLst>
        </pc:picChg>
        <pc:picChg chg="add del mod">
          <ac:chgData name="Herman Pelangi" userId="b6fa628c-ee58-43fe-aea4-55dbe454cf6b" providerId="ADAL" clId="{10A4757F-D0D9-44B3-A8E4-9FB8EAA7FD94}" dt="2022-10-26T23:23:58.319" v="431" actId="478"/>
          <ac:picMkLst>
            <pc:docMk/>
            <pc:sldMk cId="1061389351" sldId="281"/>
            <ac:picMk id="2050" creationId="{940AB0C7-D52E-4852-73FC-1C361B999D22}"/>
          </ac:picMkLst>
        </pc:picChg>
        <pc:picChg chg="add mod">
          <ac:chgData name="Herman Pelangi" userId="b6fa628c-ee58-43fe-aea4-55dbe454cf6b" providerId="ADAL" clId="{10A4757F-D0D9-44B3-A8E4-9FB8EAA7FD94}" dt="2022-10-26T23:25:55.772" v="450" actId="1076"/>
          <ac:picMkLst>
            <pc:docMk/>
            <pc:sldMk cId="1061389351" sldId="281"/>
            <ac:picMk id="2052" creationId="{4F12D655-59A9-C357-4CCF-39E1EC24546C}"/>
          </ac:picMkLst>
        </pc:picChg>
      </pc:sldChg>
      <pc:sldChg chg="addSp delSp modSp add del mod">
        <pc:chgData name="Herman Pelangi" userId="b6fa628c-ee58-43fe-aea4-55dbe454cf6b" providerId="ADAL" clId="{10A4757F-D0D9-44B3-A8E4-9FB8EAA7FD94}" dt="2022-10-26T23:34:59.837" v="500" actId="47"/>
        <pc:sldMkLst>
          <pc:docMk/>
          <pc:sldMk cId="2572159262" sldId="282"/>
        </pc:sldMkLst>
        <pc:spChg chg="del mod">
          <ac:chgData name="Herman Pelangi" userId="b6fa628c-ee58-43fe-aea4-55dbe454cf6b" providerId="ADAL" clId="{10A4757F-D0D9-44B3-A8E4-9FB8EAA7FD94}" dt="2022-10-26T23:26:23.817" v="453" actId="478"/>
          <ac:spMkLst>
            <pc:docMk/>
            <pc:sldMk cId="2572159262" sldId="282"/>
            <ac:spMk id="3" creationId="{8D36BF88-8BB2-2F53-91E0-E28F485F353C}"/>
          </ac:spMkLst>
        </pc:spChg>
        <pc:spChg chg="add del mod">
          <ac:chgData name="Herman Pelangi" userId="b6fa628c-ee58-43fe-aea4-55dbe454cf6b" providerId="ADAL" clId="{10A4757F-D0D9-44B3-A8E4-9FB8EAA7FD94}" dt="2022-10-26T23:26:28.944" v="455" actId="478"/>
          <ac:spMkLst>
            <pc:docMk/>
            <pc:sldMk cId="2572159262" sldId="282"/>
            <ac:spMk id="4" creationId="{B46DA446-BC4A-746F-692E-D0B371AD98A3}"/>
          </ac:spMkLst>
        </pc:spChg>
        <pc:spChg chg="del">
          <ac:chgData name="Herman Pelangi" userId="b6fa628c-ee58-43fe-aea4-55dbe454cf6b" providerId="ADAL" clId="{10A4757F-D0D9-44B3-A8E4-9FB8EAA7FD94}" dt="2022-10-26T23:26:26.653" v="454" actId="478"/>
          <ac:spMkLst>
            <pc:docMk/>
            <pc:sldMk cId="2572159262" sldId="282"/>
            <ac:spMk id="5" creationId="{E41DFD86-864B-2D61-97D7-15F58A6479B8}"/>
          </ac:spMkLst>
        </pc:spChg>
        <pc:spChg chg="add mod">
          <ac:chgData name="Herman Pelangi" userId="b6fa628c-ee58-43fe-aea4-55dbe454cf6b" providerId="ADAL" clId="{10A4757F-D0D9-44B3-A8E4-9FB8EAA7FD94}" dt="2022-10-26T23:27:43.659" v="493" actId="1035"/>
          <ac:spMkLst>
            <pc:docMk/>
            <pc:sldMk cId="2572159262" sldId="282"/>
            <ac:spMk id="6" creationId="{FA2B7FFF-E8B3-8074-FB93-4CE924AD130D}"/>
          </ac:spMkLst>
        </pc:spChg>
        <pc:spChg chg="add mod">
          <ac:chgData name="Herman Pelangi" userId="b6fa628c-ee58-43fe-aea4-55dbe454cf6b" providerId="ADAL" clId="{10A4757F-D0D9-44B3-A8E4-9FB8EAA7FD94}" dt="2022-10-26T23:27:31.728" v="471" actId="1037"/>
          <ac:spMkLst>
            <pc:docMk/>
            <pc:sldMk cId="2572159262" sldId="282"/>
            <ac:spMk id="7" creationId="{B8E5BCAE-63D1-AF76-09AC-1C91D9390BD4}"/>
          </ac:spMkLst>
        </pc:spChg>
        <pc:picChg chg="mod">
          <ac:chgData name="Herman Pelangi" userId="b6fa628c-ee58-43fe-aea4-55dbe454cf6b" providerId="ADAL" clId="{10A4757F-D0D9-44B3-A8E4-9FB8EAA7FD94}" dt="2022-10-26T23:29:06.217" v="498" actId="1076"/>
          <ac:picMkLst>
            <pc:docMk/>
            <pc:sldMk cId="2572159262" sldId="282"/>
            <ac:picMk id="2052" creationId="{4F12D655-59A9-C357-4CCF-39E1EC24546C}"/>
          </ac:picMkLst>
        </pc:picChg>
        <pc:picChg chg="add del mod">
          <ac:chgData name="Herman Pelangi" userId="b6fa628c-ee58-43fe-aea4-55dbe454cf6b" providerId="ADAL" clId="{10A4757F-D0D9-44B3-A8E4-9FB8EAA7FD94}" dt="2022-10-26T23:29:00.350" v="497" actId="478"/>
          <ac:picMkLst>
            <pc:docMk/>
            <pc:sldMk cId="2572159262" sldId="282"/>
            <ac:picMk id="3074" creationId="{74E6E4BC-D61B-603A-9B78-CC2A80DE8768}"/>
          </ac:picMkLst>
        </pc:picChg>
      </pc:sldChg>
      <pc:sldMasterChg chg="delSldLayout">
        <pc:chgData name="Herman Pelangi" userId="b6fa628c-ee58-43fe-aea4-55dbe454cf6b" providerId="ADAL" clId="{10A4757F-D0D9-44B3-A8E4-9FB8EAA7FD94}" dt="2022-10-26T21:21:41.689" v="249" actId="47"/>
        <pc:sldMasterMkLst>
          <pc:docMk/>
          <pc:sldMasterMk cId="0" sldId="2147483660"/>
        </pc:sldMasterMkLst>
        <pc:sldLayoutChg chg="del">
          <pc:chgData name="Herman Pelangi" userId="b6fa628c-ee58-43fe-aea4-55dbe454cf6b" providerId="ADAL" clId="{10A4757F-D0D9-44B3-A8E4-9FB8EAA7FD94}" dt="2022-10-26T21:18:36.557" v="228" actId="47"/>
          <pc:sldLayoutMkLst>
            <pc:docMk/>
            <pc:sldMasterMk cId="0" sldId="2147483660"/>
            <pc:sldLayoutMk cId="0" sldId="2147483649"/>
          </pc:sldLayoutMkLst>
        </pc:sldLayoutChg>
        <pc:sldLayoutChg chg="del">
          <pc:chgData name="Herman Pelangi" userId="b6fa628c-ee58-43fe-aea4-55dbe454cf6b" providerId="ADAL" clId="{10A4757F-D0D9-44B3-A8E4-9FB8EAA7FD94}" dt="2022-10-26T21:21:41.689" v="249" actId="47"/>
          <pc:sldLayoutMkLst>
            <pc:docMk/>
            <pc:sldMasterMk cId="0" sldId="2147483660"/>
            <pc:sldLayoutMk cId="0" sldId="2147483650"/>
          </pc:sldLayoutMkLst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2CD3680-06B9-4458-A3C3-4ACA87DC8A5D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D"/>
        </a:p>
      </dgm:t>
    </dgm:pt>
    <dgm:pt modelId="{0C999D2F-11EE-4AEB-BA95-B7F46E7ED0E9}">
      <dgm:prSet phldrT="[Text]"/>
      <dgm:spPr>
        <a:solidFill>
          <a:schemeClr val="tx1"/>
        </a:solidFill>
      </dgm:spPr>
      <dgm:t>
        <a:bodyPr/>
        <a:lstStyle/>
        <a:p>
          <a:r>
            <a:rPr lang="en-US" dirty="0" err="1">
              <a:solidFill>
                <a:schemeClr val="bg1"/>
              </a:solidFill>
            </a:rPr>
            <a:t>Relegius</a:t>
          </a:r>
          <a:r>
            <a:rPr lang="en-US" dirty="0">
              <a:solidFill>
                <a:schemeClr val="bg1"/>
              </a:solidFill>
            </a:rPr>
            <a:t> (</a:t>
          </a:r>
          <a:r>
            <a:rPr lang="en-US" dirty="0" err="1">
              <a:solidFill>
                <a:schemeClr val="bg1"/>
              </a:solidFill>
            </a:rPr>
            <a:t>Hatala</a:t>
          </a:r>
          <a:r>
            <a:rPr lang="en-US" dirty="0">
              <a:solidFill>
                <a:schemeClr val="bg1"/>
              </a:solidFill>
            </a:rPr>
            <a:t>)</a:t>
          </a:r>
          <a:endParaRPr lang="en-ID" dirty="0">
            <a:solidFill>
              <a:schemeClr val="bg1"/>
            </a:solidFill>
          </a:endParaRPr>
        </a:p>
      </dgm:t>
    </dgm:pt>
    <dgm:pt modelId="{482ABFC3-6BA5-4294-AF69-D9DB23A8B0FA}" type="parTrans" cxnId="{0B70C79F-351F-4CBF-90D3-FB864E068957}">
      <dgm:prSet/>
      <dgm:spPr/>
      <dgm:t>
        <a:bodyPr/>
        <a:lstStyle/>
        <a:p>
          <a:endParaRPr lang="en-ID"/>
        </a:p>
      </dgm:t>
    </dgm:pt>
    <dgm:pt modelId="{1905364A-8360-47D5-9AF4-F73F74B1062E}" type="sibTrans" cxnId="{0B70C79F-351F-4CBF-90D3-FB864E068957}">
      <dgm:prSet/>
      <dgm:spPr/>
      <dgm:t>
        <a:bodyPr/>
        <a:lstStyle/>
        <a:p>
          <a:endParaRPr lang="en-ID"/>
        </a:p>
      </dgm:t>
    </dgm:pt>
    <dgm:pt modelId="{EF4E1BEA-9187-4CA5-A530-3F3423C22477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Adil &amp; </a:t>
          </a:r>
          <a:r>
            <a:rPr lang="en-US" dirty="0" err="1">
              <a:solidFill>
                <a:schemeClr val="tx1"/>
              </a:solidFill>
            </a:rPr>
            <a:t>Bahadat</a:t>
          </a:r>
          <a:endParaRPr lang="en-ID" dirty="0">
            <a:solidFill>
              <a:schemeClr val="tx1"/>
            </a:solidFill>
          </a:endParaRPr>
        </a:p>
      </dgm:t>
    </dgm:pt>
    <dgm:pt modelId="{BABEE868-3308-4454-ABD8-C85EA05A4286}" type="parTrans" cxnId="{561CDE79-2618-4040-BA2D-F46C176BBE8E}">
      <dgm:prSet/>
      <dgm:spPr/>
      <dgm:t>
        <a:bodyPr/>
        <a:lstStyle/>
        <a:p>
          <a:endParaRPr lang="en-ID"/>
        </a:p>
      </dgm:t>
    </dgm:pt>
    <dgm:pt modelId="{1EDFDD1B-42D1-4778-B3A5-50C6F12167EC}" type="sibTrans" cxnId="{561CDE79-2618-4040-BA2D-F46C176BBE8E}">
      <dgm:prSet/>
      <dgm:spPr/>
      <dgm:t>
        <a:bodyPr/>
        <a:lstStyle/>
        <a:p>
          <a:endParaRPr lang="en-ID"/>
        </a:p>
      </dgm:t>
    </dgm:pt>
    <dgm:pt modelId="{33F50B26-8DDA-4842-8688-58E84D9C9ED1}">
      <dgm:prSet phldrT="[Text]"/>
      <dgm:spPr>
        <a:solidFill>
          <a:srgbClr val="FFFF00"/>
        </a:solidFill>
      </dgm:spPr>
      <dgm:t>
        <a:bodyPr/>
        <a:lstStyle/>
        <a:p>
          <a:r>
            <a:rPr lang="en-US" dirty="0" err="1">
              <a:solidFill>
                <a:schemeClr val="tx1"/>
              </a:solidFill>
            </a:rPr>
            <a:t>Handep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Hapakat</a:t>
          </a:r>
          <a:endParaRPr lang="en-ID" dirty="0">
            <a:solidFill>
              <a:schemeClr val="tx1"/>
            </a:solidFill>
          </a:endParaRPr>
        </a:p>
      </dgm:t>
    </dgm:pt>
    <dgm:pt modelId="{46D6DD6D-ACE4-4546-8E9D-669DE15FF697}" type="parTrans" cxnId="{00869CBF-A015-413B-A8D8-F4047A4EED71}">
      <dgm:prSet/>
      <dgm:spPr/>
      <dgm:t>
        <a:bodyPr/>
        <a:lstStyle/>
        <a:p>
          <a:endParaRPr lang="en-ID"/>
        </a:p>
      </dgm:t>
    </dgm:pt>
    <dgm:pt modelId="{D567EA25-3C46-4613-A4C1-595FE272E81F}" type="sibTrans" cxnId="{00869CBF-A015-413B-A8D8-F4047A4EED71}">
      <dgm:prSet/>
      <dgm:spPr/>
      <dgm:t>
        <a:bodyPr/>
        <a:lstStyle/>
        <a:p>
          <a:endParaRPr lang="en-ID"/>
        </a:p>
      </dgm:t>
    </dgm:pt>
    <dgm:pt modelId="{332A69C1-EB04-44D1-8F9A-85940E24FD02}">
      <dgm:prSet phldrT="[Text]"/>
      <dgm:spPr>
        <a:solidFill>
          <a:srgbClr val="0070C0"/>
        </a:solidFill>
      </dgm:spPr>
      <dgm:t>
        <a:bodyPr/>
        <a:lstStyle/>
        <a:p>
          <a:r>
            <a:rPr lang="en-US" dirty="0" err="1">
              <a:solidFill>
                <a:schemeClr val="tx1"/>
              </a:solidFill>
            </a:rPr>
            <a:t>Hakapat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Basara</a:t>
          </a:r>
          <a:endParaRPr lang="en-ID" dirty="0">
            <a:solidFill>
              <a:schemeClr val="tx1"/>
            </a:solidFill>
          </a:endParaRPr>
        </a:p>
      </dgm:t>
    </dgm:pt>
    <dgm:pt modelId="{AFB9E23C-A5E0-4729-B46E-C2D2EF7CB33F}" type="parTrans" cxnId="{19399A11-5200-4D85-A580-1BD2DDD44EC0}">
      <dgm:prSet/>
      <dgm:spPr/>
      <dgm:t>
        <a:bodyPr/>
        <a:lstStyle/>
        <a:p>
          <a:endParaRPr lang="en-ID"/>
        </a:p>
      </dgm:t>
    </dgm:pt>
    <dgm:pt modelId="{D5295D77-ECDF-4374-9819-BBA162960F6D}" type="sibTrans" cxnId="{19399A11-5200-4D85-A580-1BD2DDD44EC0}">
      <dgm:prSet/>
      <dgm:spPr/>
      <dgm:t>
        <a:bodyPr/>
        <a:lstStyle/>
        <a:p>
          <a:endParaRPr lang="en-ID"/>
        </a:p>
      </dgm:t>
    </dgm:pt>
    <dgm:pt modelId="{4A74A315-2CEB-46AC-8CA1-970A674F353A}">
      <dgm:prSet phldrT="[Text]"/>
      <dgm:spPr/>
      <dgm:t>
        <a:bodyPr/>
        <a:lstStyle/>
        <a:p>
          <a:r>
            <a:rPr lang="en-US" dirty="0" err="1">
              <a:solidFill>
                <a:schemeClr val="tx1"/>
              </a:solidFill>
            </a:rPr>
            <a:t>Belom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Bahadat</a:t>
          </a:r>
          <a:r>
            <a:rPr lang="en-US" dirty="0">
              <a:solidFill>
                <a:schemeClr val="tx1"/>
              </a:solidFill>
            </a:rPr>
            <a:t>, </a:t>
          </a:r>
          <a:r>
            <a:rPr lang="en-US" dirty="0" err="1">
              <a:solidFill>
                <a:schemeClr val="tx1"/>
              </a:solidFill>
            </a:rPr>
            <a:t>isen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mulang</a:t>
          </a:r>
          <a:r>
            <a:rPr lang="en-US" dirty="0">
              <a:solidFill>
                <a:schemeClr val="tx1"/>
              </a:solidFill>
            </a:rPr>
            <a:t>, </a:t>
          </a:r>
          <a:r>
            <a:rPr lang="en-US" dirty="0" err="1">
              <a:solidFill>
                <a:schemeClr val="tx1"/>
              </a:solidFill>
            </a:rPr>
            <a:t>Hinje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Simpei</a:t>
          </a:r>
          <a:endParaRPr lang="en-ID" dirty="0">
            <a:solidFill>
              <a:schemeClr val="tx1"/>
            </a:solidFill>
          </a:endParaRPr>
        </a:p>
      </dgm:t>
    </dgm:pt>
    <dgm:pt modelId="{E590A880-CD15-4E22-84EB-02EE06992F0F}" type="parTrans" cxnId="{843F6EC6-285C-4BE4-A4C4-CD136B47F49B}">
      <dgm:prSet/>
      <dgm:spPr/>
      <dgm:t>
        <a:bodyPr/>
        <a:lstStyle/>
        <a:p>
          <a:endParaRPr lang="en-ID"/>
        </a:p>
      </dgm:t>
    </dgm:pt>
    <dgm:pt modelId="{41BB1454-529D-4575-8C89-E46A7FC969D1}" type="sibTrans" cxnId="{843F6EC6-285C-4BE4-A4C4-CD136B47F49B}">
      <dgm:prSet/>
      <dgm:spPr/>
      <dgm:t>
        <a:bodyPr/>
        <a:lstStyle/>
        <a:p>
          <a:endParaRPr lang="en-ID"/>
        </a:p>
      </dgm:t>
    </dgm:pt>
    <dgm:pt modelId="{5EC66C7D-B906-4634-B89E-609249CED65D}">
      <dgm:prSet/>
      <dgm:spPr/>
      <dgm:t>
        <a:bodyPr/>
        <a:lstStyle/>
        <a:p>
          <a:r>
            <a:rPr lang="id-ID" dirty="0"/>
            <a:t>landasan hidup masyarakat Kalimantan Tengah yaitu </a:t>
          </a:r>
          <a:r>
            <a:rPr lang="id-ID" i="1" dirty="0"/>
            <a:t>Kayu Gamalang Nyahu, </a:t>
          </a:r>
          <a:r>
            <a:rPr lang="id-ID" dirty="0"/>
            <a:t>(umat manusia harus beragama, percaya kepada </a:t>
          </a:r>
          <a:r>
            <a:rPr lang="en-US" dirty="0"/>
            <a:t>T</a:t>
          </a:r>
          <a:r>
            <a:rPr lang="id-ID" dirty="0"/>
            <a:t>uhan).</a:t>
          </a:r>
          <a:endParaRPr lang="en-ID" dirty="0"/>
        </a:p>
      </dgm:t>
    </dgm:pt>
    <dgm:pt modelId="{03CFE1A3-7AC1-4EC8-9A11-07DAF54177D2}" type="parTrans" cxnId="{A8944CEC-85D9-4836-A242-DFA067F2EB95}">
      <dgm:prSet/>
      <dgm:spPr/>
      <dgm:t>
        <a:bodyPr/>
        <a:lstStyle/>
        <a:p>
          <a:endParaRPr lang="en-ID"/>
        </a:p>
      </dgm:t>
    </dgm:pt>
    <dgm:pt modelId="{67A6CC15-1D4B-4A4D-9E20-CA0E030D665B}" type="sibTrans" cxnId="{A8944CEC-85D9-4836-A242-DFA067F2EB95}">
      <dgm:prSet/>
      <dgm:spPr/>
      <dgm:t>
        <a:bodyPr/>
        <a:lstStyle/>
        <a:p>
          <a:endParaRPr lang="en-ID"/>
        </a:p>
      </dgm:t>
    </dgm:pt>
    <dgm:pt modelId="{0C2B03BE-A59D-4DF2-9219-13445CB01D8A}">
      <dgm:prSet/>
      <dgm:spPr/>
      <dgm:t>
        <a:bodyPr/>
        <a:lstStyle/>
        <a:p>
          <a:r>
            <a:rPr lang="en-US" i="1" dirty="0"/>
            <a:t>Kayu </a:t>
          </a:r>
          <a:r>
            <a:rPr lang="en-US" i="1" dirty="0" err="1"/>
            <a:t>Pampang</a:t>
          </a:r>
          <a:r>
            <a:rPr lang="en-US" i="1" dirty="0"/>
            <a:t> </a:t>
          </a:r>
          <a:r>
            <a:rPr lang="en-US" i="1" dirty="0" err="1"/>
            <a:t>Seribu</a:t>
          </a:r>
          <a:r>
            <a:rPr lang="en-US" dirty="0"/>
            <a:t> (</a:t>
          </a:r>
          <a:r>
            <a:rPr lang="en-US" dirty="0" err="1"/>
            <a:t>harus</a:t>
          </a:r>
          <a:r>
            <a:rPr lang="en-US" dirty="0"/>
            <a:t> </a:t>
          </a:r>
          <a:r>
            <a:rPr lang="en-US" dirty="0" err="1"/>
            <a:t>pintar</a:t>
          </a:r>
          <a:r>
            <a:rPr lang="en-US" dirty="0"/>
            <a:t> </a:t>
          </a:r>
          <a:r>
            <a:rPr lang="en-US" dirty="0" err="1"/>
            <a:t>harati</a:t>
          </a:r>
          <a:r>
            <a:rPr lang="en-US" dirty="0"/>
            <a:t>).</a:t>
          </a:r>
          <a:endParaRPr lang="en-ID" dirty="0"/>
        </a:p>
      </dgm:t>
    </dgm:pt>
    <dgm:pt modelId="{60F2D47E-C4AB-4B04-BF05-D4221D989A92}" type="parTrans" cxnId="{A031B97D-FC21-4B89-9570-8004D0A86B27}">
      <dgm:prSet/>
      <dgm:spPr/>
      <dgm:t>
        <a:bodyPr/>
        <a:lstStyle/>
        <a:p>
          <a:endParaRPr lang="en-ID"/>
        </a:p>
      </dgm:t>
    </dgm:pt>
    <dgm:pt modelId="{D43D2294-F745-4D4A-AC14-852D0FA618D6}" type="sibTrans" cxnId="{A031B97D-FC21-4B89-9570-8004D0A86B27}">
      <dgm:prSet/>
      <dgm:spPr/>
      <dgm:t>
        <a:bodyPr/>
        <a:lstStyle/>
        <a:p>
          <a:endParaRPr lang="en-ID"/>
        </a:p>
      </dgm:t>
    </dgm:pt>
    <dgm:pt modelId="{DEADD339-E732-468D-9E0E-96D86664043C}">
      <dgm:prSet/>
      <dgm:spPr/>
      <dgm:t>
        <a:bodyPr/>
        <a:lstStyle/>
        <a:p>
          <a:r>
            <a:rPr lang="en-US" dirty="0" err="1"/>
            <a:t>Semangat</a:t>
          </a:r>
          <a:r>
            <a:rPr lang="en-US" dirty="0"/>
            <a:t> </a:t>
          </a:r>
          <a:r>
            <a:rPr lang="en-US" i="1" dirty="0" err="1"/>
            <a:t>Isen</a:t>
          </a:r>
          <a:r>
            <a:rPr lang="en-US" i="1" dirty="0"/>
            <a:t> </a:t>
          </a:r>
          <a:r>
            <a:rPr lang="en-US" i="1" dirty="0" err="1"/>
            <a:t>Mulang</a:t>
          </a:r>
          <a:r>
            <a:rPr lang="en-US" dirty="0"/>
            <a:t> (</a:t>
          </a:r>
          <a:r>
            <a:rPr lang="en-US" dirty="0" err="1"/>
            <a:t>pantang</a:t>
          </a:r>
          <a:r>
            <a:rPr lang="en-US" dirty="0"/>
            <a:t> </a:t>
          </a:r>
          <a:r>
            <a:rPr lang="en-US" dirty="0" err="1"/>
            <a:t>mundur</a:t>
          </a:r>
          <a:r>
            <a:rPr lang="en-US" dirty="0"/>
            <a:t>) </a:t>
          </a:r>
          <a:r>
            <a:rPr lang="en-US" dirty="0" err="1"/>
            <a:t>Menjunjung</a:t>
          </a:r>
          <a:r>
            <a:rPr lang="en-US" dirty="0"/>
            <a:t> </a:t>
          </a:r>
          <a:r>
            <a:rPr lang="en-US" dirty="0" err="1"/>
            <a:t>persatuan</a:t>
          </a:r>
          <a:r>
            <a:rPr lang="en-US" dirty="0"/>
            <a:t> &amp; </a:t>
          </a:r>
          <a:r>
            <a:rPr lang="en-US" dirty="0" err="1"/>
            <a:t>Toleransi</a:t>
          </a:r>
          <a:r>
            <a:rPr lang="en-US" dirty="0"/>
            <a:t> </a:t>
          </a:r>
          <a:endParaRPr lang="en-ID" dirty="0"/>
        </a:p>
      </dgm:t>
    </dgm:pt>
    <dgm:pt modelId="{4BF5A49A-E7DE-47C1-8446-AC24909A1537}" type="parTrans" cxnId="{982AF6DA-4901-426E-A67C-EDF7A29E0F2B}">
      <dgm:prSet/>
      <dgm:spPr/>
      <dgm:t>
        <a:bodyPr/>
        <a:lstStyle/>
        <a:p>
          <a:endParaRPr lang="en-ID"/>
        </a:p>
      </dgm:t>
    </dgm:pt>
    <dgm:pt modelId="{9E93FECC-C9C7-4E80-B374-6FE030C988EA}" type="sibTrans" cxnId="{982AF6DA-4901-426E-A67C-EDF7A29E0F2B}">
      <dgm:prSet/>
      <dgm:spPr/>
      <dgm:t>
        <a:bodyPr/>
        <a:lstStyle/>
        <a:p>
          <a:endParaRPr lang="en-ID"/>
        </a:p>
      </dgm:t>
    </dgm:pt>
    <dgm:pt modelId="{4DBA9307-626C-4509-A4AB-469082B2228F}">
      <dgm:prSet/>
      <dgm:spPr/>
      <dgm:t>
        <a:bodyPr/>
        <a:lstStyle/>
        <a:p>
          <a:r>
            <a:rPr lang="en-US" i="1" dirty="0" err="1"/>
            <a:t>Hapungkal</a:t>
          </a:r>
          <a:r>
            <a:rPr lang="en-US" i="1" dirty="0"/>
            <a:t> </a:t>
          </a:r>
          <a:r>
            <a:rPr lang="en-US" i="1" dirty="0" err="1"/>
            <a:t>Lingu</a:t>
          </a:r>
          <a:r>
            <a:rPr lang="en-US" i="1" dirty="0"/>
            <a:t> </a:t>
          </a:r>
          <a:r>
            <a:rPr lang="en-US" i="1" dirty="0" err="1"/>
            <a:t>Nalatai</a:t>
          </a:r>
          <a:r>
            <a:rPr lang="en-US" i="1" dirty="0"/>
            <a:t> </a:t>
          </a:r>
          <a:r>
            <a:rPr lang="en-US" i="1" dirty="0" err="1"/>
            <a:t>Hapangajan</a:t>
          </a:r>
          <a:r>
            <a:rPr lang="en-US" i="1" dirty="0"/>
            <a:t> </a:t>
          </a:r>
          <a:r>
            <a:rPr lang="en-US" i="1" dirty="0" err="1"/>
            <a:t>Karendem</a:t>
          </a:r>
          <a:r>
            <a:rPr lang="en-US" i="1" dirty="0"/>
            <a:t> </a:t>
          </a:r>
          <a:r>
            <a:rPr lang="en-US" i="1" dirty="0" err="1"/>
            <a:t>malempang</a:t>
          </a:r>
          <a:r>
            <a:rPr lang="en-US" dirty="0"/>
            <a:t>, (</a:t>
          </a:r>
          <a:r>
            <a:rPr lang="en-US" dirty="0" err="1"/>
            <a:t>bersatu</a:t>
          </a:r>
          <a:r>
            <a:rPr lang="en-US" dirty="0"/>
            <a:t> </a:t>
          </a:r>
          <a:r>
            <a:rPr lang="en-US" dirty="0" err="1"/>
            <a:t>dalam</a:t>
          </a:r>
          <a:r>
            <a:rPr lang="en-US" dirty="0"/>
            <a:t> </a:t>
          </a:r>
          <a:r>
            <a:rPr lang="en-US" dirty="0" err="1"/>
            <a:t>menyelesaikan</a:t>
          </a:r>
          <a:r>
            <a:rPr lang="en-US" dirty="0"/>
            <a:t> </a:t>
          </a:r>
          <a:r>
            <a:rPr lang="en-US" dirty="0" err="1"/>
            <a:t>suatu</a:t>
          </a:r>
          <a:r>
            <a:rPr lang="en-US" dirty="0"/>
            <a:t> </a:t>
          </a:r>
          <a:r>
            <a:rPr lang="en-US" dirty="0" err="1"/>
            <a:t>masalah</a:t>
          </a:r>
          <a:r>
            <a:rPr lang="en-US" dirty="0"/>
            <a:t> </a:t>
          </a:r>
          <a:r>
            <a:rPr lang="en-US" dirty="0" err="1"/>
            <a:t>dengan</a:t>
          </a:r>
          <a:r>
            <a:rPr lang="en-US" dirty="0"/>
            <a:t> </a:t>
          </a:r>
          <a:r>
            <a:rPr lang="en-US" dirty="0" err="1"/>
            <a:t>cara</a:t>
          </a:r>
          <a:r>
            <a:rPr lang="en-US" dirty="0"/>
            <a:t> </a:t>
          </a:r>
          <a:r>
            <a:rPr lang="en-US" dirty="0" err="1"/>
            <a:t>mufakat</a:t>
          </a:r>
          <a:r>
            <a:rPr lang="en-US" dirty="0"/>
            <a:t>, </a:t>
          </a:r>
          <a:r>
            <a:rPr lang="en-US" dirty="0" err="1"/>
            <a:t>sehingga</a:t>
          </a:r>
          <a:r>
            <a:rPr lang="en-US" dirty="0"/>
            <a:t> </a:t>
          </a:r>
          <a:r>
            <a:rPr lang="en-US" dirty="0" err="1"/>
            <a:t>segala</a:t>
          </a:r>
          <a:r>
            <a:rPr lang="en-US" dirty="0"/>
            <a:t> </a:t>
          </a:r>
          <a:r>
            <a:rPr lang="en-US" dirty="0" err="1"/>
            <a:t>sesuatunya</a:t>
          </a:r>
          <a:r>
            <a:rPr lang="en-US" dirty="0"/>
            <a:t> </a:t>
          </a:r>
          <a:r>
            <a:rPr lang="en-US" dirty="0" err="1"/>
            <a:t>dapat</a:t>
          </a:r>
          <a:r>
            <a:rPr lang="en-US" dirty="0"/>
            <a:t> </a:t>
          </a:r>
          <a:r>
            <a:rPr lang="en-US" dirty="0" err="1"/>
            <a:t>mencapai</a:t>
          </a:r>
          <a:r>
            <a:rPr lang="en-US" dirty="0"/>
            <a:t> </a:t>
          </a:r>
          <a:r>
            <a:rPr lang="en-US" dirty="0" err="1"/>
            <a:t>kesepakatan</a:t>
          </a:r>
          <a:r>
            <a:rPr lang="en-US" dirty="0"/>
            <a:t> </a:t>
          </a:r>
          <a:r>
            <a:rPr lang="en-US" dirty="0" err="1"/>
            <a:t>bersama</a:t>
          </a:r>
          <a:r>
            <a:rPr lang="en-US" dirty="0"/>
            <a:t>)</a:t>
          </a:r>
          <a:endParaRPr lang="en-ID" dirty="0"/>
        </a:p>
      </dgm:t>
    </dgm:pt>
    <dgm:pt modelId="{822DA4C8-443E-44D8-AD48-E9CE537E4467}" type="parTrans" cxnId="{96895723-4782-4C10-981E-A84CC2823E58}">
      <dgm:prSet/>
      <dgm:spPr/>
      <dgm:t>
        <a:bodyPr/>
        <a:lstStyle/>
        <a:p>
          <a:endParaRPr lang="en-ID"/>
        </a:p>
      </dgm:t>
    </dgm:pt>
    <dgm:pt modelId="{9F3D6AB2-898D-4432-897D-68ED08BBEE41}" type="sibTrans" cxnId="{96895723-4782-4C10-981E-A84CC2823E58}">
      <dgm:prSet/>
      <dgm:spPr/>
      <dgm:t>
        <a:bodyPr/>
        <a:lstStyle/>
        <a:p>
          <a:endParaRPr lang="en-ID"/>
        </a:p>
      </dgm:t>
    </dgm:pt>
    <dgm:pt modelId="{7CA129CF-DB84-415F-84FF-FD4067AAD117}">
      <dgm:prSet/>
      <dgm:spPr/>
      <dgm:t>
        <a:bodyPr/>
        <a:lstStyle/>
        <a:p>
          <a:r>
            <a:rPr lang="en-US" dirty="0" err="1"/>
            <a:t>Pantang</a:t>
          </a:r>
          <a:r>
            <a:rPr lang="en-US" dirty="0"/>
            <a:t> </a:t>
          </a:r>
          <a:r>
            <a:rPr lang="en-US" dirty="0" err="1"/>
            <a:t>Menyerah</a:t>
          </a:r>
          <a:r>
            <a:rPr lang="en-US" dirty="0"/>
            <a:t> dan </a:t>
          </a:r>
          <a:r>
            <a:rPr lang="en-US" dirty="0" err="1"/>
            <a:t>harus</a:t>
          </a:r>
          <a:r>
            <a:rPr lang="en-US" dirty="0"/>
            <a:t> </a:t>
          </a:r>
          <a:r>
            <a:rPr lang="en-US" dirty="0" err="1"/>
            <a:t>adil</a:t>
          </a:r>
          <a:r>
            <a:rPr lang="en-US" dirty="0"/>
            <a:t> </a:t>
          </a:r>
          <a:r>
            <a:rPr lang="en-US" dirty="0" err="1"/>
            <a:t>serta</a:t>
          </a:r>
          <a:r>
            <a:rPr lang="en-US" dirty="0"/>
            <a:t> </a:t>
          </a:r>
          <a:r>
            <a:rPr lang="en-US" dirty="0" err="1"/>
            <a:t>berwawasan</a:t>
          </a:r>
          <a:r>
            <a:rPr lang="en-US" dirty="0"/>
            <a:t> </a:t>
          </a:r>
          <a:r>
            <a:rPr lang="en-US" dirty="0" err="1"/>
            <a:t>luas</a:t>
          </a:r>
          <a:r>
            <a:rPr lang="en-US" dirty="0"/>
            <a:t> </a:t>
          </a:r>
          <a:r>
            <a:rPr lang="en-US" dirty="0" err="1"/>
            <a:t>untuk</a:t>
          </a:r>
          <a:r>
            <a:rPr lang="en-US" dirty="0"/>
            <a:t> </a:t>
          </a:r>
          <a:r>
            <a:rPr lang="en-US" dirty="0" err="1"/>
            <a:t>mencapai</a:t>
          </a:r>
          <a:r>
            <a:rPr lang="en-US" dirty="0"/>
            <a:t> </a:t>
          </a:r>
          <a:r>
            <a:rPr lang="en-US" dirty="0" err="1"/>
            <a:t>keadilan</a:t>
          </a:r>
          <a:r>
            <a:rPr lang="en-US" dirty="0"/>
            <a:t> </a:t>
          </a:r>
          <a:r>
            <a:rPr lang="en-US" dirty="0" err="1"/>
            <a:t>bagi</a:t>
          </a:r>
          <a:r>
            <a:rPr lang="en-US" dirty="0"/>
            <a:t> sesame </a:t>
          </a:r>
          <a:r>
            <a:rPr lang="en-US" dirty="0" err="1"/>
            <a:t>insan</a:t>
          </a:r>
          <a:r>
            <a:rPr lang="en-US" dirty="0"/>
            <a:t> </a:t>
          </a:r>
          <a:r>
            <a:rPr lang="en-US" dirty="0" err="1"/>
            <a:t>manusia</a:t>
          </a:r>
          <a:r>
            <a:rPr lang="en-US" dirty="0"/>
            <a:t>. </a:t>
          </a:r>
          <a:r>
            <a:rPr lang="it-IT" dirty="0"/>
            <a:t>Belom Penyang Hinje Simpe” (hidup dalam kedamaian, kebersamaan, kesetaraan, keharmonisan, toleransi, menjunjung tinggi hukum dan kerja sama untuk meraih kesejahteraan bersama). </a:t>
          </a:r>
          <a:endParaRPr lang="en-ID" dirty="0"/>
        </a:p>
      </dgm:t>
    </dgm:pt>
    <dgm:pt modelId="{9BDB3160-9173-4AAC-B112-AFDD647B3C88}" type="parTrans" cxnId="{EBCABDD3-22D9-4C9E-ADC1-768E823A1BB4}">
      <dgm:prSet/>
      <dgm:spPr/>
      <dgm:t>
        <a:bodyPr/>
        <a:lstStyle/>
        <a:p>
          <a:endParaRPr lang="en-ID"/>
        </a:p>
      </dgm:t>
    </dgm:pt>
    <dgm:pt modelId="{009F3FEB-9591-47A7-B5C7-0ED97A33BC81}" type="sibTrans" cxnId="{EBCABDD3-22D9-4C9E-ADC1-768E823A1BB4}">
      <dgm:prSet/>
      <dgm:spPr/>
      <dgm:t>
        <a:bodyPr/>
        <a:lstStyle/>
        <a:p>
          <a:endParaRPr lang="en-ID"/>
        </a:p>
      </dgm:t>
    </dgm:pt>
    <dgm:pt modelId="{7C35A35D-D7E5-4C60-9D92-A066374FFBE7}" type="pres">
      <dgm:prSet presAssocID="{D2CD3680-06B9-4458-A3C3-4ACA87DC8A5D}" presName="linearFlow" presStyleCnt="0">
        <dgm:presLayoutVars>
          <dgm:dir/>
          <dgm:animLvl val="lvl"/>
          <dgm:resizeHandles val="exact"/>
        </dgm:presLayoutVars>
      </dgm:prSet>
      <dgm:spPr/>
    </dgm:pt>
    <dgm:pt modelId="{37EECE2E-5C8B-4686-A34C-0BD04E3B2BC4}" type="pres">
      <dgm:prSet presAssocID="{0C999D2F-11EE-4AEB-BA95-B7F46E7ED0E9}" presName="composite" presStyleCnt="0"/>
      <dgm:spPr/>
    </dgm:pt>
    <dgm:pt modelId="{7DBFBE63-3C47-4D26-A95A-D42200439988}" type="pres">
      <dgm:prSet presAssocID="{0C999D2F-11EE-4AEB-BA95-B7F46E7ED0E9}" presName="parentText" presStyleLbl="alignNode1" presStyleIdx="0" presStyleCnt="5">
        <dgm:presLayoutVars>
          <dgm:chMax val="1"/>
          <dgm:bulletEnabled val="1"/>
        </dgm:presLayoutVars>
      </dgm:prSet>
      <dgm:spPr/>
    </dgm:pt>
    <dgm:pt modelId="{45F8322E-1978-4AA8-8EDC-2E9DCCCF3E2C}" type="pres">
      <dgm:prSet presAssocID="{0C999D2F-11EE-4AEB-BA95-B7F46E7ED0E9}" presName="descendantText" presStyleLbl="alignAcc1" presStyleIdx="0" presStyleCnt="5">
        <dgm:presLayoutVars>
          <dgm:bulletEnabled val="1"/>
        </dgm:presLayoutVars>
      </dgm:prSet>
      <dgm:spPr/>
    </dgm:pt>
    <dgm:pt modelId="{78582BF6-4F5A-4015-B774-2DCAA6C07B66}" type="pres">
      <dgm:prSet presAssocID="{1905364A-8360-47D5-9AF4-F73F74B1062E}" presName="sp" presStyleCnt="0"/>
      <dgm:spPr/>
    </dgm:pt>
    <dgm:pt modelId="{CE29C10F-FCB2-4B78-8085-17856480991C}" type="pres">
      <dgm:prSet presAssocID="{EF4E1BEA-9187-4CA5-A530-3F3423C22477}" presName="composite" presStyleCnt="0"/>
      <dgm:spPr/>
    </dgm:pt>
    <dgm:pt modelId="{0BFEE242-1F52-44AD-BE83-B14605275EC9}" type="pres">
      <dgm:prSet presAssocID="{EF4E1BEA-9187-4CA5-A530-3F3423C22477}" presName="parentText" presStyleLbl="alignNode1" presStyleIdx="1" presStyleCnt="5">
        <dgm:presLayoutVars>
          <dgm:chMax val="1"/>
          <dgm:bulletEnabled val="1"/>
        </dgm:presLayoutVars>
      </dgm:prSet>
      <dgm:spPr/>
    </dgm:pt>
    <dgm:pt modelId="{140E8719-120F-4DFE-B254-7F9E605869CF}" type="pres">
      <dgm:prSet presAssocID="{EF4E1BEA-9187-4CA5-A530-3F3423C22477}" presName="descendantText" presStyleLbl="alignAcc1" presStyleIdx="1" presStyleCnt="5">
        <dgm:presLayoutVars>
          <dgm:bulletEnabled val="1"/>
        </dgm:presLayoutVars>
      </dgm:prSet>
      <dgm:spPr/>
    </dgm:pt>
    <dgm:pt modelId="{86502580-9E5D-4EDC-BA86-DBBE4627E6ED}" type="pres">
      <dgm:prSet presAssocID="{1EDFDD1B-42D1-4778-B3A5-50C6F12167EC}" presName="sp" presStyleCnt="0"/>
      <dgm:spPr/>
    </dgm:pt>
    <dgm:pt modelId="{117E96EE-604B-40A3-8251-093221D8BBDC}" type="pres">
      <dgm:prSet presAssocID="{33F50B26-8DDA-4842-8688-58E84D9C9ED1}" presName="composite" presStyleCnt="0"/>
      <dgm:spPr/>
    </dgm:pt>
    <dgm:pt modelId="{CA9BB52B-F0E9-4880-85B7-E749354DE21C}" type="pres">
      <dgm:prSet presAssocID="{33F50B26-8DDA-4842-8688-58E84D9C9ED1}" presName="parentText" presStyleLbl="alignNode1" presStyleIdx="2" presStyleCnt="5">
        <dgm:presLayoutVars>
          <dgm:chMax val="1"/>
          <dgm:bulletEnabled val="1"/>
        </dgm:presLayoutVars>
      </dgm:prSet>
      <dgm:spPr/>
    </dgm:pt>
    <dgm:pt modelId="{5024EC51-7B2C-4766-B662-BF4E946EE40D}" type="pres">
      <dgm:prSet presAssocID="{33F50B26-8DDA-4842-8688-58E84D9C9ED1}" presName="descendantText" presStyleLbl="alignAcc1" presStyleIdx="2" presStyleCnt="5">
        <dgm:presLayoutVars>
          <dgm:bulletEnabled val="1"/>
        </dgm:presLayoutVars>
      </dgm:prSet>
      <dgm:spPr/>
    </dgm:pt>
    <dgm:pt modelId="{1F5F5EB0-FC95-467D-AC19-66E6C9F3B10E}" type="pres">
      <dgm:prSet presAssocID="{D567EA25-3C46-4613-A4C1-595FE272E81F}" presName="sp" presStyleCnt="0"/>
      <dgm:spPr/>
    </dgm:pt>
    <dgm:pt modelId="{CDD47F5B-572E-43F1-A3DA-F45E2522B366}" type="pres">
      <dgm:prSet presAssocID="{332A69C1-EB04-44D1-8F9A-85940E24FD02}" presName="composite" presStyleCnt="0"/>
      <dgm:spPr/>
    </dgm:pt>
    <dgm:pt modelId="{4139358D-E89B-4AEA-B288-8707C82FDE3E}" type="pres">
      <dgm:prSet presAssocID="{332A69C1-EB04-44D1-8F9A-85940E24FD02}" presName="parentText" presStyleLbl="alignNode1" presStyleIdx="3" presStyleCnt="5">
        <dgm:presLayoutVars>
          <dgm:chMax val="1"/>
          <dgm:bulletEnabled val="1"/>
        </dgm:presLayoutVars>
      </dgm:prSet>
      <dgm:spPr/>
    </dgm:pt>
    <dgm:pt modelId="{3A03D3A9-023F-45E2-8762-7CBAD84E17D1}" type="pres">
      <dgm:prSet presAssocID="{332A69C1-EB04-44D1-8F9A-85940E24FD02}" presName="descendantText" presStyleLbl="alignAcc1" presStyleIdx="3" presStyleCnt="5">
        <dgm:presLayoutVars>
          <dgm:bulletEnabled val="1"/>
        </dgm:presLayoutVars>
      </dgm:prSet>
      <dgm:spPr/>
    </dgm:pt>
    <dgm:pt modelId="{573CF6A5-3713-4C03-B731-DDBE22159294}" type="pres">
      <dgm:prSet presAssocID="{D5295D77-ECDF-4374-9819-BBA162960F6D}" presName="sp" presStyleCnt="0"/>
      <dgm:spPr/>
    </dgm:pt>
    <dgm:pt modelId="{6B4D2175-6C1C-4020-8259-5CE242D7C0D0}" type="pres">
      <dgm:prSet presAssocID="{4A74A315-2CEB-46AC-8CA1-970A674F353A}" presName="composite" presStyleCnt="0"/>
      <dgm:spPr/>
    </dgm:pt>
    <dgm:pt modelId="{0EDEB993-F348-439D-B2E0-F8CD9B0085AE}" type="pres">
      <dgm:prSet presAssocID="{4A74A315-2CEB-46AC-8CA1-970A674F353A}" presName="parentText" presStyleLbl="alignNode1" presStyleIdx="4" presStyleCnt="5">
        <dgm:presLayoutVars>
          <dgm:chMax val="1"/>
          <dgm:bulletEnabled val="1"/>
        </dgm:presLayoutVars>
      </dgm:prSet>
      <dgm:spPr/>
    </dgm:pt>
    <dgm:pt modelId="{E6DFFFB1-837D-4504-9D53-B7C7FE1AFCB6}" type="pres">
      <dgm:prSet presAssocID="{4A74A315-2CEB-46AC-8CA1-970A674F353A}" presName="descendantText" presStyleLbl="alignAcc1" presStyleIdx="4" presStyleCnt="5">
        <dgm:presLayoutVars>
          <dgm:bulletEnabled val="1"/>
        </dgm:presLayoutVars>
      </dgm:prSet>
      <dgm:spPr/>
    </dgm:pt>
  </dgm:ptLst>
  <dgm:cxnLst>
    <dgm:cxn modelId="{1E680E10-1EC5-4D9A-885F-0B7D10CC2232}" type="presOf" srcId="{DEADD339-E732-468D-9E0E-96D86664043C}" destId="{5024EC51-7B2C-4766-B662-BF4E946EE40D}" srcOrd="0" destOrd="0" presId="urn:microsoft.com/office/officeart/2005/8/layout/chevron2"/>
    <dgm:cxn modelId="{19399A11-5200-4D85-A580-1BD2DDD44EC0}" srcId="{D2CD3680-06B9-4458-A3C3-4ACA87DC8A5D}" destId="{332A69C1-EB04-44D1-8F9A-85940E24FD02}" srcOrd="3" destOrd="0" parTransId="{AFB9E23C-A5E0-4729-B46E-C2D2EF7CB33F}" sibTransId="{D5295D77-ECDF-4374-9819-BBA162960F6D}"/>
    <dgm:cxn modelId="{96895723-4782-4C10-981E-A84CC2823E58}" srcId="{332A69C1-EB04-44D1-8F9A-85940E24FD02}" destId="{4DBA9307-626C-4509-A4AB-469082B2228F}" srcOrd="0" destOrd="0" parTransId="{822DA4C8-443E-44D8-AD48-E9CE537E4467}" sibTransId="{9F3D6AB2-898D-4432-897D-68ED08BBEE41}"/>
    <dgm:cxn modelId="{4B2CB742-A2A7-450D-9E06-3FC25DD9B0B9}" type="presOf" srcId="{5EC66C7D-B906-4634-B89E-609249CED65D}" destId="{45F8322E-1978-4AA8-8EDC-2E9DCCCF3E2C}" srcOrd="0" destOrd="0" presId="urn:microsoft.com/office/officeart/2005/8/layout/chevron2"/>
    <dgm:cxn modelId="{4AB82A5B-37BD-4C03-A4B2-7E78FE90E62E}" type="presOf" srcId="{0C2B03BE-A59D-4DF2-9219-13445CB01D8A}" destId="{140E8719-120F-4DFE-B254-7F9E605869CF}" srcOrd="0" destOrd="0" presId="urn:microsoft.com/office/officeart/2005/8/layout/chevron2"/>
    <dgm:cxn modelId="{580DF85C-5691-41A2-98CD-518D0F5271BD}" type="presOf" srcId="{EF4E1BEA-9187-4CA5-A530-3F3423C22477}" destId="{0BFEE242-1F52-44AD-BE83-B14605275EC9}" srcOrd="0" destOrd="0" presId="urn:microsoft.com/office/officeart/2005/8/layout/chevron2"/>
    <dgm:cxn modelId="{561CDE79-2618-4040-BA2D-F46C176BBE8E}" srcId="{D2CD3680-06B9-4458-A3C3-4ACA87DC8A5D}" destId="{EF4E1BEA-9187-4CA5-A530-3F3423C22477}" srcOrd="1" destOrd="0" parTransId="{BABEE868-3308-4454-ABD8-C85EA05A4286}" sibTransId="{1EDFDD1B-42D1-4778-B3A5-50C6F12167EC}"/>
    <dgm:cxn modelId="{A031B97D-FC21-4B89-9570-8004D0A86B27}" srcId="{EF4E1BEA-9187-4CA5-A530-3F3423C22477}" destId="{0C2B03BE-A59D-4DF2-9219-13445CB01D8A}" srcOrd="0" destOrd="0" parTransId="{60F2D47E-C4AB-4B04-BF05-D4221D989A92}" sibTransId="{D43D2294-F745-4D4A-AC14-852D0FA618D6}"/>
    <dgm:cxn modelId="{0B70C79F-351F-4CBF-90D3-FB864E068957}" srcId="{D2CD3680-06B9-4458-A3C3-4ACA87DC8A5D}" destId="{0C999D2F-11EE-4AEB-BA95-B7F46E7ED0E9}" srcOrd="0" destOrd="0" parTransId="{482ABFC3-6BA5-4294-AF69-D9DB23A8B0FA}" sibTransId="{1905364A-8360-47D5-9AF4-F73F74B1062E}"/>
    <dgm:cxn modelId="{B12AC1A6-4C2D-4E51-AF92-629EEE4C6A85}" type="presOf" srcId="{0C999D2F-11EE-4AEB-BA95-B7F46E7ED0E9}" destId="{7DBFBE63-3C47-4D26-A95A-D42200439988}" srcOrd="0" destOrd="0" presId="urn:microsoft.com/office/officeart/2005/8/layout/chevron2"/>
    <dgm:cxn modelId="{00869CBF-A015-413B-A8D8-F4047A4EED71}" srcId="{D2CD3680-06B9-4458-A3C3-4ACA87DC8A5D}" destId="{33F50B26-8DDA-4842-8688-58E84D9C9ED1}" srcOrd="2" destOrd="0" parTransId="{46D6DD6D-ACE4-4546-8E9D-669DE15FF697}" sibTransId="{D567EA25-3C46-4613-A4C1-595FE272E81F}"/>
    <dgm:cxn modelId="{CC5022C6-14CB-43A0-AA5A-12AB581CDF07}" type="presOf" srcId="{332A69C1-EB04-44D1-8F9A-85940E24FD02}" destId="{4139358D-E89B-4AEA-B288-8707C82FDE3E}" srcOrd="0" destOrd="0" presId="urn:microsoft.com/office/officeart/2005/8/layout/chevron2"/>
    <dgm:cxn modelId="{843F6EC6-285C-4BE4-A4C4-CD136B47F49B}" srcId="{D2CD3680-06B9-4458-A3C3-4ACA87DC8A5D}" destId="{4A74A315-2CEB-46AC-8CA1-970A674F353A}" srcOrd="4" destOrd="0" parTransId="{E590A880-CD15-4E22-84EB-02EE06992F0F}" sibTransId="{41BB1454-529D-4575-8C89-E46A7FC969D1}"/>
    <dgm:cxn modelId="{7C23B4C8-7146-410A-9726-E87C6116F661}" type="presOf" srcId="{4A74A315-2CEB-46AC-8CA1-970A674F353A}" destId="{0EDEB993-F348-439D-B2E0-F8CD9B0085AE}" srcOrd="0" destOrd="0" presId="urn:microsoft.com/office/officeart/2005/8/layout/chevron2"/>
    <dgm:cxn modelId="{329649CF-A3CC-421A-8B08-DF2FD9279A41}" type="presOf" srcId="{4DBA9307-626C-4509-A4AB-469082B2228F}" destId="{3A03D3A9-023F-45E2-8762-7CBAD84E17D1}" srcOrd="0" destOrd="0" presId="urn:microsoft.com/office/officeart/2005/8/layout/chevron2"/>
    <dgm:cxn modelId="{EBCABDD3-22D9-4C9E-ADC1-768E823A1BB4}" srcId="{4A74A315-2CEB-46AC-8CA1-970A674F353A}" destId="{7CA129CF-DB84-415F-84FF-FD4067AAD117}" srcOrd="0" destOrd="0" parTransId="{9BDB3160-9173-4AAC-B112-AFDD647B3C88}" sibTransId="{009F3FEB-9591-47A7-B5C7-0ED97A33BC81}"/>
    <dgm:cxn modelId="{89940DD4-A981-4F75-8734-0ECBDC451C77}" type="presOf" srcId="{7CA129CF-DB84-415F-84FF-FD4067AAD117}" destId="{E6DFFFB1-837D-4504-9D53-B7C7FE1AFCB6}" srcOrd="0" destOrd="0" presId="urn:microsoft.com/office/officeart/2005/8/layout/chevron2"/>
    <dgm:cxn modelId="{982AF6DA-4901-426E-A67C-EDF7A29E0F2B}" srcId="{33F50B26-8DDA-4842-8688-58E84D9C9ED1}" destId="{DEADD339-E732-468D-9E0E-96D86664043C}" srcOrd="0" destOrd="0" parTransId="{4BF5A49A-E7DE-47C1-8446-AC24909A1537}" sibTransId="{9E93FECC-C9C7-4E80-B374-6FE030C988EA}"/>
    <dgm:cxn modelId="{2F33CBE8-C996-476D-AAC5-DA948A154A9D}" type="presOf" srcId="{D2CD3680-06B9-4458-A3C3-4ACA87DC8A5D}" destId="{7C35A35D-D7E5-4C60-9D92-A066374FFBE7}" srcOrd="0" destOrd="0" presId="urn:microsoft.com/office/officeart/2005/8/layout/chevron2"/>
    <dgm:cxn modelId="{A8944CEC-85D9-4836-A242-DFA067F2EB95}" srcId="{0C999D2F-11EE-4AEB-BA95-B7F46E7ED0E9}" destId="{5EC66C7D-B906-4634-B89E-609249CED65D}" srcOrd="0" destOrd="0" parTransId="{03CFE1A3-7AC1-4EC8-9A11-07DAF54177D2}" sibTransId="{67A6CC15-1D4B-4A4D-9E20-CA0E030D665B}"/>
    <dgm:cxn modelId="{8CB861F4-4ADA-4511-B295-427C8F6905F4}" type="presOf" srcId="{33F50B26-8DDA-4842-8688-58E84D9C9ED1}" destId="{CA9BB52B-F0E9-4880-85B7-E749354DE21C}" srcOrd="0" destOrd="0" presId="urn:microsoft.com/office/officeart/2005/8/layout/chevron2"/>
    <dgm:cxn modelId="{45DE8EC5-92E9-4C95-A4A3-D33D7A76C22A}" type="presParOf" srcId="{7C35A35D-D7E5-4C60-9D92-A066374FFBE7}" destId="{37EECE2E-5C8B-4686-A34C-0BD04E3B2BC4}" srcOrd="0" destOrd="0" presId="urn:microsoft.com/office/officeart/2005/8/layout/chevron2"/>
    <dgm:cxn modelId="{3716BB02-33AA-43FD-BCED-CC6BC67DC5DE}" type="presParOf" srcId="{37EECE2E-5C8B-4686-A34C-0BD04E3B2BC4}" destId="{7DBFBE63-3C47-4D26-A95A-D42200439988}" srcOrd="0" destOrd="0" presId="urn:microsoft.com/office/officeart/2005/8/layout/chevron2"/>
    <dgm:cxn modelId="{156E4A60-155A-4B59-BABC-24E756A97223}" type="presParOf" srcId="{37EECE2E-5C8B-4686-A34C-0BD04E3B2BC4}" destId="{45F8322E-1978-4AA8-8EDC-2E9DCCCF3E2C}" srcOrd="1" destOrd="0" presId="urn:microsoft.com/office/officeart/2005/8/layout/chevron2"/>
    <dgm:cxn modelId="{1F3CD998-FD63-4B29-A142-6F430620D92C}" type="presParOf" srcId="{7C35A35D-D7E5-4C60-9D92-A066374FFBE7}" destId="{78582BF6-4F5A-4015-B774-2DCAA6C07B66}" srcOrd="1" destOrd="0" presId="urn:microsoft.com/office/officeart/2005/8/layout/chevron2"/>
    <dgm:cxn modelId="{B61E2942-2A12-4E9B-9358-1EAB8017D77F}" type="presParOf" srcId="{7C35A35D-D7E5-4C60-9D92-A066374FFBE7}" destId="{CE29C10F-FCB2-4B78-8085-17856480991C}" srcOrd="2" destOrd="0" presId="urn:microsoft.com/office/officeart/2005/8/layout/chevron2"/>
    <dgm:cxn modelId="{9269E71A-0DC4-43A5-A1CE-7F5BD5335C5E}" type="presParOf" srcId="{CE29C10F-FCB2-4B78-8085-17856480991C}" destId="{0BFEE242-1F52-44AD-BE83-B14605275EC9}" srcOrd="0" destOrd="0" presId="urn:microsoft.com/office/officeart/2005/8/layout/chevron2"/>
    <dgm:cxn modelId="{ACC15BD5-82E0-4D43-A485-109924D7DF0C}" type="presParOf" srcId="{CE29C10F-FCB2-4B78-8085-17856480991C}" destId="{140E8719-120F-4DFE-B254-7F9E605869CF}" srcOrd="1" destOrd="0" presId="urn:microsoft.com/office/officeart/2005/8/layout/chevron2"/>
    <dgm:cxn modelId="{1E14C74B-F7FF-4E26-9C8A-8A9EEF6DAAD7}" type="presParOf" srcId="{7C35A35D-D7E5-4C60-9D92-A066374FFBE7}" destId="{86502580-9E5D-4EDC-BA86-DBBE4627E6ED}" srcOrd="3" destOrd="0" presId="urn:microsoft.com/office/officeart/2005/8/layout/chevron2"/>
    <dgm:cxn modelId="{CC380D29-3944-44A9-A4ED-F80849D496A6}" type="presParOf" srcId="{7C35A35D-D7E5-4C60-9D92-A066374FFBE7}" destId="{117E96EE-604B-40A3-8251-093221D8BBDC}" srcOrd="4" destOrd="0" presId="urn:microsoft.com/office/officeart/2005/8/layout/chevron2"/>
    <dgm:cxn modelId="{81DE91BB-1E67-42E5-921C-BD4EDC257B24}" type="presParOf" srcId="{117E96EE-604B-40A3-8251-093221D8BBDC}" destId="{CA9BB52B-F0E9-4880-85B7-E749354DE21C}" srcOrd="0" destOrd="0" presId="urn:microsoft.com/office/officeart/2005/8/layout/chevron2"/>
    <dgm:cxn modelId="{D40CF332-D478-48D2-858B-55D8FD658216}" type="presParOf" srcId="{117E96EE-604B-40A3-8251-093221D8BBDC}" destId="{5024EC51-7B2C-4766-B662-BF4E946EE40D}" srcOrd="1" destOrd="0" presId="urn:microsoft.com/office/officeart/2005/8/layout/chevron2"/>
    <dgm:cxn modelId="{5A5288C5-3384-4C37-B178-70FEE8222BAB}" type="presParOf" srcId="{7C35A35D-D7E5-4C60-9D92-A066374FFBE7}" destId="{1F5F5EB0-FC95-467D-AC19-66E6C9F3B10E}" srcOrd="5" destOrd="0" presId="urn:microsoft.com/office/officeart/2005/8/layout/chevron2"/>
    <dgm:cxn modelId="{E6561FC4-16F6-46B4-883B-AF313BC46ECC}" type="presParOf" srcId="{7C35A35D-D7E5-4C60-9D92-A066374FFBE7}" destId="{CDD47F5B-572E-43F1-A3DA-F45E2522B366}" srcOrd="6" destOrd="0" presId="urn:microsoft.com/office/officeart/2005/8/layout/chevron2"/>
    <dgm:cxn modelId="{5C41EF97-30D8-4A91-A180-D5834D64079E}" type="presParOf" srcId="{CDD47F5B-572E-43F1-A3DA-F45E2522B366}" destId="{4139358D-E89B-4AEA-B288-8707C82FDE3E}" srcOrd="0" destOrd="0" presId="urn:microsoft.com/office/officeart/2005/8/layout/chevron2"/>
    <dgm:cxn modelId="{EE7ED415-16D4-464F-8379-7D4C89E833F6}" type="presParOf" srcId="{CDD47F5B-572E-43F1-A3DA-F45E2522B366}" destId="{3A03D3A9-023F-45E2-8762-7CBAD84E17D1}" srcOrd="1" destOrd="0" presId="urn:microsoft.com/office/officeart/2005/8/layout/chevron2"/>
    <dgm:cxn modelId="{6659909D-6898-44EF-9C86-3C18A82759AF}" type="presParOf" srcId="{7C35A35D-D7E5-4C60-9D92-A066374FFBE7}" destId="{573CF6A5-3713-4C03-B731-DDBE22159294}" srcOrd="7" destOrd="0" presId="urn:microsoft.com/office/officeart/2005/8/layout/chevron2"/>
    <dgm:cxn modelId="{13B91A68-EF4A-4A85-AA6E-D948892A24DF}" type="presParOf" srcId="{7C35A35D-D7E5-4C60-9D92-A066374FFBE7}" destId="{6B4D2175-6C1C-4020-8259-5CE242D7C0D0}" srcOrd="8" destOrd="0" presId="urn:microsoft.com/office/officeart/2005/8/layout/chevron2"/>
    <dgm:cxn modelId="{C5BFF51C-4ED6-46E6-B427-33A78658EB53}" type="presParOf" srcId="{6B4D2175-6C1C-4020-8259-5CE242D7C0D0}" destId="{0EDEB993-F348-439D-B2E0-F8CD9B0085AE}" srcOrd="0" destOrd="0" presId="urn:microsoft.com/office/officeart/2005/8/layout/chevron2"/>
    <dgm:cxn modelId="{5FDF1F87-B1A8-43BA-9D64-5555B5531791}" type="presParOf" srcId="{6B4D2175-6C1C-4020-8259-5CE242D7C0D0}" destId="{E6DFFFB1-837D-4504-9D53-B7C7FE1AFCB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BFBE63-3C47-4D26-A95A-D42200439988}">
      <dsp:nvSpPr>
        <dsp:cNvPr id="0" name=""/>
        <dsp:cNvSpPr/>
      </dsp:nvSpPr>
      <dsp:spPr>
        <a:xfrm rot="5400000">
          <a:off x="-145685" y="147876"/>
          <a:ext cx="971238" cy="679866"/>
        </a:xfrm>
        <a:prstGeom prst="chevron">
          <a:avLst/>
        </a:prstGeom>
        <a:solidFill>
          <a:schemeClr val="tx1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 err="1">
              <a:solidFill>
                <a:schemeClr val="bg1"/>
              </a:solidFill>
            </a:rPr>
            <a:t>Relegius</a:t>
          </a:r>
          <a:r>
            <a:rPr lang="en-US" sz="700" kern="1200" dirty="0">
              <a:solidFill>
                <a:schemeClr val="bg1"/>
              </a:solidFill>
            </a:rPr>
            <a:t> (</a:t>
          </a:r>
          <a:r>
            <a:rPr lang="en-US" sz="700" kern="1200" dirty="0" err="1">
              <a:solidFill>
                <a:schemeClr val="bg1"/>
              </a:solidFill>
            </a:rPr>
            <a:t>Hatala</a:t>
          </a:r>
          <a:r>
            <a:rPr lang="en-US" sz="700" kern="1200" dirty="0">
              <a:solidFill>
                <a:schemeClr val="bg1"/>
              </a:solidFill>
            </a:rPr>
            <a:t>)</a:t>
          </a:r>
          <a:endParaRPr lang="en-ID" sz="700" kern="1200" dirty="0">
            <a:solidFill>
              <a:schemeClr val="bg1"/>
            </a:solidFill>
          </a:endParaRPr>
        </a:p>
      </dsp:txBody>
      <dsp:txXfrm rot="-5400000">
        <a:off x="1" y="342123"/>
        <a:ext cx="679866" cy="291372"/>
      </dsp:txXfrm>
    </dsp:sp>
    <dsp:sp modelId="{45F8322E-1978-4AA8-8EDC-2E9DCCCF3E2C}">
      <dsp:nvSpPr>
        <dsp:cNvPr id="0" name=""/>
        <dsp:cNvSpPr/>
      </dsp:nvSpPr>
      <dsp:spPr>
        <a:xfrm rot="5400000">
          <a:off x="2685182" y="-2003124"/>
          <a:ext cx="631304" cy="464193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5715" rIns="5715" bIns="5715" numCol="1" spcCol="1270" anchor="ctr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d-ID" sz="900" kern="1200" dirty="0"/>
            <a:t>landasan hidup masyarakat Kalimantan Tengah yaitu </a:t>
          </a:r>
          <a:r>
            <a:rPr lang="id-ID" sz="900" i="1" kern="1200" dirty="0"/>
            <a:t>Kayu Gamalang Nyahu, </a:t>
          </a:r>
          <a:r>
            <a:rPr lang="id-ID" sz="900" kern="1200" dirty="0"/>
            <a:t>(umat manusia harus beragama, percaya kepada </a:t>
          </a:r>
          <a:r>
            <a:rPr lang="en-US" sz="900" kern="1200" dirty="0"/>
            <a:t>T</a:t>
          </a:r>
          <a:r>
            <a:rPr lang="id-ID" sz="900" kern="1200" dirty="0"/>
            <a:t>uhan).</a:t>
          </a:r>
          <a:endParaRPr lang="en-ID" sz="900" kern="1200" dirty="0"/>
        </a:p>
      </dsp:txBody>
      <dsp:txXfrm rot="-5400000">
        <a:off x="679866" y="33010"/>
        <a:ext cx="4611118" cy="569668"/>
      </dsp:txXfrm>
    </dsp:sp>
    <dsp:sp modelId="{0BFEE242-1F52-44AD-BE83-B14605275EC9}">
      <dsp:nvSpPr>
        <dsp:cNvPr id="0" name=""/>
        <dsp:cNvSpPr/>
      </dsp:nvSpPr>
      <dsp:spPr>
        <a:xfrm rot="5400000">
          <a:off x="-145685" y="1000496"/>
          <a:ext cx="971238" cy="679866"/>
        </a:xfrm>
        <a:prstGeom prst="chevron">
          <a:avLst/>
        </a:prstGeom>
        <a:solidFill>
          <a:srgbClr val="00B05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>
              <a:solidFill>
                <a:schemeClr val="tx1"/>
              </a:solidFill>
            </a:rPr>
            <a:t>Adil &amp; </a:t>
          </a:r>
          <a:r>
            <a:rPr lang="en-US" sz="700" kern="1200" dirty="0" err="1">
              <a:solidFill>
                <a:schemeClr val="tx1"/>
              </a:solidFill>
            </a:rPr>
            <a:t>Bahadat</a:t>
          </a:r>
          <a:endParaRPr lang="en-ID" sz="700" kern="1200" dirty="0">
            <a:solidFill>
              <a:schemeClr val="tx1"/>
            </a:solidFill>
          </a:endParaRPr>
        </a:p>
      </dsp:txBody>
      <dsp:txXfrm rot="-5400000">
        <a:off x="1" y="1194743"/>
        <a:ext cx="679866" cy="291372"/>
      </dsp:txXfrm>
    </dsp:sp>
    <dsp:sp modelId="{140E8719-120F-4DFE-B254-7F9E605869CF}">
      <dsp:nvSpPr>
        <dsp:cNvPr id="0" name=""/>
        <dsp:cNvSpPr/>
      </dsp:nvSpPr>
      <dsp:spPr>
        <a:xfrm rot="5400000">
          <a:off x="2685182" y="-1150504"/>
          <a:ext cx="631304" cy="464193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5715" rIns="5715" bIns="5715" numCol="1" spcCol="1270" anchor="ctr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i="1" kern="1200" dirty="0"/>
            <a:t>Kayu </a:t>
          </a:r>
          <a:r>
            <a:rPr lang="en-US" sz="900" i="1" kern="1200" dirty="0" err="1"/>
            <a:t>Pampang</a:t>
          </a:r>
          <a:r>
            <a:rPr lang="en-US" sz="900" i="1" kern="1200" dirty="0"/>
            <a:t> </a:t>
          </a:r>
          <a:r>
            <a:rPr lang="en-US" sz="900" i="1" kern="1200" dirty="0" err="1"/>
            <a:t>Seribu</a:t>
          </a:r>
          <a:r>
            <a:rPr lang="en-US" sz="900" kern="1200" dirty="0"/>
            <a:t> (</a:t>
          </a:r>
          <a:r>
            <a:rPr lang="en-US" sz="900" kern="1200" dirty="0" err="1"/>
            <a:t>harus</a:t>
          </a:r>
          <a:r>
            <a:rPr lang="en-US" sz="900" kern="1200" dirty="0"/>
            <a:t> </a:t>
          </a:r>
          <a:r>
            <a:rPr lang="en-US" sz="900" kern="1200" dirty="0" err="1"/>
            <a:t>pintar</a:t>
          </a:r>
          <a:r>
            <a:rPr lang="en-US" sz="900" kern="1200" dirty="0"/>
            <a:t> </a:t>
          </a:r>
          <a:r>
            <a:rPr lang="en-US" sz="900" kern="1200" dirty="0" err="1"/>
            <a:t>harati</a:t>
          </a:r>
          <a:r>
            <a:rPr lang="en-US" sz="900" kern="1200" dirty="0"/>
            <a:t>).</a:t>
          </a:r>
          <a:endParaRPr lang="en-ID" sz="900" kern="1200" dirty="0"/>
        </a:p>
      </dsp:txBody>
      <dsp:txXfrm rot="-5400000">
        <a:off x="679866" y="885630"/>
        <a:ext cx="4611118" cy="569668"/>
      </dsp:txXfrm>
    </dsp:sp>
    <dsp:sp modelId="{CA9BB52B-F0E9-4880-85B7-E749354DE21C}">
      <dsp:nvSpPr>
        <dsp:cNvPr id="0" name=""/>
        <dsp:cNvSpPr/>
      </dsp:nvSpPr>
      <dsp:spPr>
        <a:xfrm rot="5400000">
          <a:off x="-145685" y="1853116"/>
          <a:ext cx="971238" cy="679866"/>
        </a:xfrm>
        <a:prstGeom prst="chevron">
          <a:avLst/>
        </a:prstGeom>
        <a:solidFill>
          <a:srgbClr val="FFFF0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 err="1">
              <a:solidFill>
                <a:schemeClr val="tx1"/>
              </a:solidFill>
            </a:rPr>
            <a:t>Handep</a:t>
          </a:r>
          <a:r>
            <a:rPr lang="en-US" sz="700" kern="1200" dirty="0">
              <a:solidFill>
                <a:schemeClr val="tx1"/>
              </a:solidFill>
            </a:rPr>
            <a:t> </a:t>
          </a:r>
          <a:r>
            <a:rPr lang="en-US" sz="700" kern="1200" dirty="0" err="1">
              <a:solidFill>
                <a:schemeClr val="tx1"/>
              </a:solidFill>
            </a:rPr>
            <a:t>Hapakat</a:t>
          </a:r>
          <a:endParaRPr lang="en-ID" sz="700" kern="1200" dirty="0">
            <a:solidFill>
              <a:schemeClr val="tx1"/>
            </a:solidFill>
          </a:endParaRPr>
        </a:p>
      </dsp:txBody>
      <dsp:txXfrm rot="-5400000">
        <a:off x="1" y="2047363"/>
        <a:ext cx="679866" cy="291372"/>
      </dsp:txXfrm>
    </dsp:sp>
    <dsp:sp modelId="{5024EC51-7B2C-4766-B662-BF4E946EE40D}">
      <dsp:nvSpPr>
        <dsp:cNvPr id="0" name=""/>
        <dsp:cNvSpPr/>
      </dsp:nvSpPr>
      <dsp:spPr>
        <a:xfrm rot="5400000">
          <a:off x="2685182" y="-297884"/>
          <a:ext cx="631304" cy="464193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5715" rIns="5715" bIns="5715" numCol="1" spcCol="1270" anchor="ctr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 err="1"/>
            <a:t>Semangat</a:t>
          </a:r>
          <a:r>
            <a:rPr lang="en-US" sz="900" kern="1200" dirty="0"/>
            <a:t> </a:t>
          </a:r>
          <a:r>
            <a:rPr lang="en-US" sz="900" i="1" kern="1200" dirty="0" err="1"/>
            <a:t>Isen</a:t>
          </a:r>
          <a:r>
            <a:rPr lang="en-US" sz="900" i="1" kern="1200" dirty="0"/>
            <a:t> </a:t>
          </a:r>
          <a:r>
            <a:rPr lang="en-US" sz="900" i="1" kern="1200" dirty="0" err="1"/>
            <a:t>Mulang</a:t>
          </a:r>
          <a:r>
            <a:rPr lang="en-US" sz="900" kern="1200" dirty="0"/>
            <a:t> (</a:t>
          </a:r>
          <a:r>
            <a:rPr lang="en-US" sz="900" kern="1200" dirty="0" err="1"/>
            <a:t>pantang</a:t>
          </a:r>
          <a:r>
            <a:rPr lang="en-US" sz="900" kern="1200" dirty="0"/>
            <a:t> </a:t>
          </a:r>
          <a:r>
            <a:rPr lang="en-US" sz="900" kern="1200" dirty="0" err="1"/>
            <a:t>mundur</a:t>
          </a:r>
          <a:r>
            <a:rPr lang="en-US" sz="900" kern="1200" dirty="0"/>
            <a:t>) </a:t>
          </a:r>
          <a:r>
            <a:rPr lang="en-US" sz="900" kern="1200" dirty="0" err="1"/>
            <a:t>Menjunjung</a:t>
          </a:r>
          <a:r>
            <a:rPr lang="en-US" sz="900" kern="1200" dirty="0"/>
            <a:t> </a:t>
          </a:r>
          <a:r>
            <a:rPr lang="en-US" sz="900" kern="1200" dirty="0" err="1"/>
            <a:t>persatuan</a:t>
          </a:r>
          <a:r>
            <a:rPr lang="en-US" sz="900" kern="1200" dirty="0"/>
            <a:t> &amp; </a:t>
          </a:r>
          <a:r>
            <a:rPr lang="en-US" sz="900" kern="1200" dirty="0" err="1"/>
            <a:t>Toleransi</a:t>
          </a:r>
          <a:r>
            <a:rPr lang="en-US" sz="900" kern="1200" dirty="0"/>
            <a:t> </a:t>
          </a:r>
          <a:endParaRPr lang="en-ID" sz="900" kern="1200" dirty="0"/>
        </a:p>
      </dsp:txBody>
      <dsp:txXfrm rot="-5400000">
        <a:off x="679866" y="1738250"/>
        <a:ext cx="4611118" cy="569668"/>
      </dsp:txXfrm>
    </dsp:sp>
    <dsp:sp modelId="{4139358D-E89B-4AEA-B288-8707C82FDE3E}">
      <dsp:nvSpPr>
        <dsp:cNvPr id="0" name=""/>
        <dsp:cNvSpPr/>
      </dsp:nvSpPr>
      <dsp:spPr>
        <a:xfrm rot="5400000">
          <a:off x="-145685" y="2705736"/>
          <a:ext cx="971238" cy="679866"/>
        </a:xfrm>
        <a:prstGeom prst="chevron">
          <a:avLst/>
        </a:prstGeom>
        <a:solidFill>
          <a:srgbClr val="0070C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 err="1">
              <a:solidFill>
                <a:schemeClr val="tx1"/>
              </a:solidFill>
            </a:rPr>
            <a:t>Hakapat</a:t>
          </a:r>
          <a:r>
            <a:rPr lang="en-US" sz="700" kern="1200" dirty="0">
              <a:solidFill>
                <a:schemeClr val="tx1"/>
              </a:solidFill>
            </a:rPr>
            <a:t> </a:t>
          </a:r>
          <a:r>
            <a:rPr lang="en-US" sz="700" kern="1200" dirty="0" err="1">
              <a:solidFill>
                <a:schemeClr val="tx1"/>
              </a:solidFill>
            </a:rPr>
            <a:t>Basara</a:t>
          </a:r>
          <a:endParaRPr lang="en-ID" sz="700" kern="1200" dirty="0">
            <a:solidFill>
              <a:schemeClr val="tx1"/>
            </a:solidFill>
          </a:endParaRPr>
        </a:p>
      </dsp:txBody>
      <dsp:txXfrm rot="-5400000">
        <a:off x="1" y="2899983"/>
        <a:ext cx="679866" cy="291372"/>
      </dsp:txXfrm>
    </dsp:sp>
    <dsp:sp modelId="{3A03D3A9-023F-45E2-8762-7CBAD84E17D1}">
      <dsp:nvSpPr>
        <dsp:cNvPr id="0" name=""/>
        <dsp:cNvSpPr/>
      </dsp:nvSpPr>
      <dsp:spPr>
        <a:xfrm rot="5400000">
          <a:off x="2685182" y="554735"/>
          <a:ext cx="631304" cy="464193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5715" rIns="5715" bIns="5715" numCol="1" spcCol="1270" anchor="ctr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i="1" kern="1200" dirty="0" err="1"/>
            <a:t>Hapungkal</a:t>
          </a:r>
          <a:r>
            <a:rPr lang="en-US" sz="900" i="1" kern="1200" dirty="0"/>
            <a:t> </a:t>
          </a:r>
          <a:r>
            <a:rPr lang="en-US" sz="900" i="1" kern="1200" dirty="0" err="1"/>
            <a:t>Lingu</a:t>
          </a:r>
          <a:r>
            <a:rPr lang="en-US" sz="900" i="1" kern="1200" dirty="0"/>
            <a:t> </a:t>
          </a:r>
          <a:r>
            <a:rPr lang="en-US" sz="900" i="1" kern="1200" dirty="0" err="1"/>
            <a:t>Nalatai</a:t>
          </a:r>
          <a:r>
            <a:rPr lang="en-US" sz="900" i="1" kern="1200" dirty="0"/>
            <a:t> </a:t>
          </a:r>
          <a:r>
            <a:rPr lang="en-US" sz="900" i="1" kern="1200" dirty="0" err="1"/>
            <a:t>Hapangajan</a:t>
          </a:r>
          <a:r>
            <a:rPr lang="en-US" sz="900" i="1" kern="1200" dirty="0"/>
            <a:t> </a:t>
          </a:r>
          <a:r>
            <a:rPr lang="en-US" sz="900" i="1" kern="1200" dirty="0" err="1"/>
            <a:t>Karendem</a:t>
          </a:r>
          <a:r>
            <a:rPr lang="en-US" sz="900" i="1" kern="1200" dirty="0"/>
            <a:t> </a:t>
          </a:r>
          <a:r>
            <a:rPr lang="en-US" sz="900" i="1" kern="1200" dirty="0" err="1"/>
            <a:t>malempang</a:t>
          </a:r>
          <a:r>
            <a:rPr lang="en-US" sz="900" kern="1200" dirty="0"/>
            <a:t>, (</a:t>
          </a:r>
          <a:r>
            <a:rPr lang="en-US" sz="900" kern="1200" dirty="0" err="1"/>
            <a:t>bersatu</a:t>
          </a:r>
          <a:r>
            <a:rPr lang="en-US" sz="900" kern="1200" dirty="0"/>
            <a:t> </a:t>
          </a:r>
          <a:r>
            <a:rPr lang="en-US" sz="900" kern="1200" dirty="0" err="1"/>
            <a:t>dalam</a:t>
          </a:r>
          <a:r>
            <a:rPr lang="en-US" sz="900" kern="1200" dirty="0"/>
            <a:t> </a:t>
          </a:r>
          <a:r>
            <a:rPr lang="en-US" sz="900" kern="1200" dirty="0" err="1"/>
            <a:t>menyelesaikan</a:t>
          </a:r>
          <a:r>
            <a:rPr lang="en-US" sz="900" kern="1200" dirty="0"/>
            <a:t> </a:t>
          </a:r>
          <a:r>
            <a:rPr lang="en-US" sz="900" kern="1200" dirty="0" err="1"/>
            <a:t>suatu</a:t>
          </a:r>
          <a:r>
            <a:rPr lang="en-US" sz="900" kern="1200" dirty="0"/>
            <a:t> </a:t>
          </a:r>
          <a:r>
            <a:rPr lang="en-US" sz="900" kern="1200" dirty="0" err="1"/>
            <a:t>masalah</a:t>
          </a:r>
          <a:r>
            <a:rPr lang="en-US" sz="900" kern="1200" dirty="0"/>
            <a:t> </a:t>
          </a:r>
          <a:r>
            <a:rPr lang="en-US" sz="900" kern="1200" dirty="0" err="1"/>
            <a:t>dengan</a:t>
          </a:r>
          <a:r>
            <a:rPr lang="en-US" sz="900" kern="1200" dirty="0"/>
            <a:t> </a:t>
          </a:r>
          <a:r>
            <a:rPr lang="en-US" sz="900" kern="1200" dirty="0" err="1"/>
            <a:t>cara</a:t>
          </a:r>
          <a:r>
            <a:rPr lang="en-US" sz="900" kern="1200" dirty="0"/>
            <a:t> </a:t>
          </a:r>
          <a:r>
            <a:rPr lang="en-US" sz="900" kern="1200" dirty="0" err="1"/>
            <a:t>mufakat</a:t>
          </a:r>
          <a:r>
            <a:rPr lang="en-US" sz="900" kern="1200" dirty="0"/>
            <a:t>, </a:t>
          </a:r>
          <a:r>
            <a:rPr lang="en-US" sz="900" kern="1200" dirty="0" err="1"/>
            <a:t>sehingga</a:t>
          </a:r>
          <a:r>
            <a:rPr lang="en-US" sz="900" kern="1200" dirty="0"/>
            <a:t> </a:t>
          </a:r>
          <a:r>
            <a:rPr lang="en-US" sz="900" kern="1200" dirty="0" err="1"/>
            <a:t>segala</a:t>
          </a:r>
          <a:r>
            <a:rPr lang="en-US" sz="900" kern="1200" dirty="0"/>
            <a:t> </a:t>
          </a:r>
          <a:r>
            <a:rPr lang="en-US" sz="900" kern="1200" dirty="0" err="1"/>
            <a:t>sesuatunya</a:t>
          </a:r>
          <a:r>
            <a:rPr lang="en-US" sz="900" kern="1200" dirty="0"/>
            <a:t> </a:t>
          </a:r>
          <a:r>
            <a:rPr lang="en-US" sz="900" kern="1200" dirty="0" err="1"/>
            <a:t>dapat</a:t>
          </a:r>
          <a:r>
            <a:rPr lang="en-US" sz="900" kern="1200" dirty="0"/>
            <a:t> </a:t>
          </a:r>
          <a:r>
            <a:rPr lang="en-US" sz="900" kern="1200" dirty="0" err="1"/>
            <a:t>mencapai</a:t>
          </a:r>
          <a:r>
            <a:rPr lang="en-US" sz="900" kern="1200" dirty="0"/>
            <a:t> </a:t>
          </a:r>
          <a:r>
            <a:rPr lang="en-US" sz="900" kern="1200" dirty="0" err="1"/>
            <a:t>kesepakatan</a:t>
          </a:r>
          <a:r>
            <a:rPr lang="en-US" sz="900" kern="1200" dirty="0"/>
            <a:t> </a:t>
          </a:r>
          <a:r>
            <a:rPr lang="en-US" sz="900" kern="1200" dirty="0" err="1"/>
            <a:t>bersama</a:t>
          </a:r>
          <a:r>
            <a:rPr lang="en-US" sz="900" kern="1200" dirty="0"/>
            <a:t>)</a:t>
          </a:r>
          <a:endParaRPr lang="en-ID" sz="900" kern="1200" dirty="0"/>
        </a:p>
      </dsp:txBody>
      <dsp:txXfrm rot="-5400000">
        <a:off x="679866" y="2590869"/>
        <a:ext cx="4611118" cy="569668"/>
      </dsp:txXfrm>
    </dsp:sp>
    <dsp:sp modelId="{0EDEB993-F348-439D-B2E0-F8CD9B0085AE}">
      <dsp:nvSpPr>
        <dsp:cNvPr id="0" name=""/>
        <dsp:cNvSpPr/>
      </dsp:nvSpPr>
      <dsp:spPr>
        <a:xfrm rot="5400000">
          <a:off x="-145685" y="3558356"/>
          <a:ext cx="971238" cy="67986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 err="1">
              <a:solidFill>
                <a:schemeClr val="tx1"/>
              </a:solidFill>
            </a:rPr>
            <a:t>Belom</a:t>
          </a:r>
          <a:r>
            <a:rPr lang="en-US" sz="700" kern="1200" dirty="0">
              <a:solidFill>
                <a:schemeClr val="tx1"/>
              </a:solidFill>
            </a:rPr>
            <a:t> </a:t>
          </a:r>
          <a:r>
            <a:rPr lang="en-US" sz="700" kern="1200" dirty="0" err="1">
              <a:solidFill>
                <a:schemeClr val="tx1"/>
              </a:solidFill>
            </a:rPr>
            <a:t>Bahadat</a:t>
          </a:r>
          <a:r>
            <a:rPr lang="en-US" sz="700" kern="1200" dirty="0">
              <a:solidFill>
                <a:schemeClr val="tx1"/>
              </a:solidFill>
            </a:rPr>
            <a:t>, </a:t>
          </a:r>
          <a:r>
            <a:rPr lang="en-US" sz="700" kern="1200" dirty="0" err="1">
              <a:solidFill>
                <a:schemeClr val="tx1"/>
              </a:solidFill>
            </a:rPr>
            <a:t>isen</a:t>
          </a:r>
          <a:r>
            <a:rPr lang="en-US" sz="700" kern="1200" dirty="0">
              <a:solidFill>
                <a:schemeClr val="tx1"/>
              </a:solidFill>
            </a:rPr>
            <a:t> </a:t>
          </a:r>
          <a:r>
            <a:rPr lang="en-US" sz="700" kern="1200" dirty="0" err="1">
              <a:solidFill>
                <a:schemeClr val="tx1"/>
              </a:solidFill>
            </a:rPr>
            <a:t>mulang</a:t>
          </a:r>
          <a:r>
            <a:rPr lang="en-US" sz="700" kern="1200" dirty="0">
              <a:solidFill>
                <a:schemeClr val="tx1"/>
              </a:solidFill>
            </a:rPr>
            <a:t>, </a:t>
          </a:r>
          <a:r>
            <a:rPr lang="en-US" sz="700" kern="1200" dirty="0" err="1">
              <a:solidFill>
                <a:schemeClr val="tx1"/>
              </a:solidFill>
            </a:rPr>
            <a:t>Hinje</a:t>
          </a:r>
          <a:r>
            <a:rPr lang="en-US" sz="700" kern="1200" dirty="0">
              <a:solidFill>
                <a:schemeClr val="tx1"/>
              </a:solidFill>
            </a:rPr>
            <a:t> </a:t>
          </a:r>
          <a:r>
            <a:rPr lang="en-US" sz="700" kern="1200" dirty="0" err="1">
              <a:solidFill>
                <a:schemeClr val="tx1"/>
              </a:solidFill>
            </a:rPr>
            <a:t>Simpei</a:t>
          </a:r>
          <a:endParaRPr lang="en-ID" sz="700" kern="1200" dirty="0">
            <a:solidFill>
              <a:schemeClr val="tx1"/>
            </a:solidFill>
          </a:endParaRPr>
        </a:p>
      </dsp:txBody>
      <dsp:txXfrm rot="-5400000">
        <a:off x="1" y="3752603"/>
        <a:ext cx="679866" cy="291372"/>
      </dsp:txXfrm>
    </dsp:sp>
    <dsp:sp modelId="{E6DFFFB1-837D-4504-9D53-B7C7FE1AFCB6}">
      <dsp:nvSpPr>
        <dsp:cNvPr id="0" name=""/>
        <dsp:cNvSpPr/>
      </dsp:nvSpPr>
      <dsp:spPr>
        <a:xfrm rot="5400000">
          <a:off x="2685182" y="1407354"/>
          <a:ext cx="631304" cy="464193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5715" rIns="5715" bIns="5715" numCol="1" spcCol="1270" anchor="ctr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 err="1"/>
            <a:t>Pantang</a:t>
          </a:r>
          <a:r>
            <a:rPr lang="en-US" sz="900" kern="1200" dirty="0"/>
            <a:t> </a:t>
          </a:r>
          <a:r>
            <a:rPr lang="en-US" sz="900" kern="1200" dirty="0" err="1"/>
            <a:t>Menyerah</a:t>
          </a:r>
          <a:r>
            <a:rPr lang="en-US" sz="900" kern="1200" dirty="0"/>
            <a:t> dan </a:t>
          </a:r>
          <a:r>
            <a:rPr lang="en-US" sz="900" kern="1200" dirty="0" err="1"/>
            <a:t>harus</a:t>
          </a:r>
          <a:r>
            <a:rPr lang="en-US" sz="900" kern="1200" dirty="0"/>
            <a:t> </a:t>
          </a:r>
          <a:r>
            <a:rPr lang="en-US" sz="900" kern="1200" dirty="0" err="1"/>
            <a:t>adil</a:t>
          </a:r>
          <a:r>
            <a:rPr lang="en-US" sz="900" kern="1200" dirty="0"/>
            <a:t> </a:t>
          </a:r>
          <a:r>
            <a:rPr lang="en-US" sz="900" kern="1200" dirty="0" err="1"/>
            <a:t>serta</a:t>
          </a:r>
          <a:r>
            <a:rPr lang="en-US" sz="900" kern="1200" dirty="0"/>
            <a:t> </a:t>
          </a:r>
          <a:r>
            <a:rPr lang="en-US" sz="900" kern="1200" dirty="0" err="1"/>
            <a:t>berwawasan</a:t>
          </a:r>
          <a:r>
            <a:rPr lang="en-US" sz="900" kern="1200" dirty="0"/>
            <a:t> </a:t>
          </a:r>
          <a:r>
            <a:rPr lang="en-US" sz="900" kern="1200" dirty="0" err="1"/>
            <a:t>luas</a:t>
          </a:r>
          <a:r>
            <a:rPr lang="en-US" sz="900" kern="1200" dirty="0"/>
            <a:t> </a:t>
          </a:r>
          <a:r>
            <a:rPr lang="en-US" sz="900" kern="1200" dirty="0" err="1"/>
            <a:t>untuk</a:t>
          </a:r>
          <a:r>
            <a:rPr lang="en-US" sz="900" kern="1200" dirty="0"/>
            <a:t> </a:t>
          </a:r>
          <a:r>
            <a:rPr lang="en-US" sz="900" kern="1200" dirty="0" err="1"/>
            <a:t>mencapai</a:t>
          </a:r>
          <a:r>
            <a:rPr lang="en-US" sz="900" kern="1200" dirty="0"/>
            <a:t> </a:t>
          </a:r>
          <a:r>
            <a:rPr lang="en-US" sz="900" kern="1200" dirty="0" err="1"/>
            <a:t>keadilan</a:t>
          </a:r>
          <a:r>
            <a:rPr lang="en-US" sz="900" kern="1200" dirty="0"/>
            <a:t> </a:t>
          </a:r>
          <a:r>
            <a:rPr lang="en-US" sz="900" kern="1200" dirty="0" err="1"/>
            <a:t>bagi</a:t>
          </a:r>
          <a:r>
            <a:rPr lang="en-US" sz="900" kern="1200" dirty="0"/>
            <a:t> sesame </a:t>
          </a:r>
          <a:r>
            <a:rPr lang="en-US" sz="900" kern="1200" dirty="0" err="1"/>
            <a:t>insan</a:t>
          </a:r>
          <a:r>
            <a:rPr lang="en-US" sz="900" kern="1200" dirty="0"/>
            <a:t> </a:t>
          </a:r>
          <a:r>
            <a:rPr lang="en-US" sz="900" kern="1200" dirty="0" err="1"/>
            <a:t>manusia</a:t>
          </a:r>
          <a:r>
            <a:rPr lang="en-US" sz="900" kern="1200" dirty="0"/>
            <a:t>. </a:t>
          </a:r>
          <a:r>
            <a:rPr lang="it-IT" sz="900" kern="1200" dirty="0"/>
            <a:t>Belom Penyang Hinje Simpe” (hidup dalam kedamaian, kebersamaan, kesetaraan, keharmonisan, toleransi, menjunjung tinggi hukum dan kerja sama untuk meraih kesejahteraan bersama). </a:t>
          </a:r>
          <a:endParaRPr lang="en-ID" sz="900" kern="1200" dirty="0"/>
        </a:p>
      </dsp:txBody>
      <dsp:txXfrm rot="-5400000">
        <a:off x="679866" y="3443488"/>
        <a:ext cx="4611118" cy="5696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72988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75d0b3cd69_0_7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" name="Google Shape;331;g75d0b3cd69_0_7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14" y="-4"/>
            <a:ext cx="9162955" cy="5148516"/>
          </a:xfrm>
          <a:custGeom>
            <a:avLst/>
            <a:gdLst/>
            <a:ahLst/>
            <a:cxnLst/>
            <a:rect l="l" t="t" r="r" b="b"/>
            <a:pathLst>
              <a:path w="4014438" h="2258121" extrusionOk="0">
                <a:moveTo>
                  <a:pt x="3432199" y="0"/>
                </a:moveTo>
                <a:cubicBezTo>
                  <a:pt x="3485662" y="101239"/>
                  <a:pt x="3541529" y="221045"/>
                  <a:pt x="3606618" y="360589"/>
                </a:cubicBezTo>
                <a:cubicBezTo>
                  <a:pt x="3810894" y="798685"/>
                  <a:pt x="3924532" y="1042395"/>
                  <a:pt x="3839685" y="1275525"/>
                </a:cubicBezTo>
                <a:cubicBezTo>
                  <a:pt x="3754838" y="1508656"/>
                  <a:pt x="3511128" y="1622293"/>
                  <a:pt x="3073032" y="1826591"/>
                </a:cubicBezTo>
                <a:cubicBezTo>
                  <a:pt x="2634936" y="2030888"/>
                  <a:pt x="2391226" y="2144401"/>
                  <a:pt x="2158096" y="2059658"/>
                </a:cubicBezTo>
                <a:cubicBezTo>
                  <a:pt x="1924966" y="1974916"/>
                  <a:pt x="1811306" y="1731101"/>
                  <a:pt x="1607030" y="1293005"/>
                </a:cubicBezTo>
                <a:cubicBezTo>
                  <a:pt x="1402754" y="854908"/>
                  <a:pt x="1289095" y="611199"/>
                  <a:pt x="1373942" y="378068"/>
                </a:cubicBezTo>
                <a:cubicBezTo>
                  <a:pt x="1432005" y="218536"/>
                  <a:pt x="1564481" y="114955"/>
                  <a:pt x="1782682" y="0"/>
                </a:cubicBezTo>
                <a:lnTo>
                  <a:pt x="0" y="0"/>
                </a:lnTo>
                <a:lnTo>
                  <a:pt x="0" y="2258122"/>
                </a:lnTo>
                <a:lnTo>
                  <a:pt x="4014439" y="2258122"/>
                </a:lnTo>
                <a:lnTo>
                  <a:pt x="4014439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2"/>
          <p:cNvSpPr/>
          <p:nvPr/>
        </p:nvSpPr>
        <p:spPr>
          <a:xfrm rot="-1181051">
            <a:off x="3612827" y="-661443"/>
            <a:ext cx="5242557" cy="5242352"/>
          </a:xfrm>
          <a:custGeom>
            <a:avLst/>
            <a:gdLst/>
            <a:ahLst/>
            <a:cxnLst/>
            <a:rect l="l" t="t" r="r" b="b"/>
            <a:pathLst>
              <a:path w="1376904" h="1376850" extrusionOk="0">
                <a:moveTo>
                  <a:pt x="942939" y="1234196"/>
                </a:moveTo>
                <a:cubicBezTo>
                  <a:pt x="1182091" y="1122691"/>
                  <a:pt x="1315111" y="1060655"/>
                  <a:pt x="1361424" y="933406"/>
                </a:cubicBezTo>
                <a:cubicBezTo>
                  <a:pt x="1407736" y="806157"/>
                  <a:pt x="1345722" y="673115"/>
                  <a:pt x="1234195" y="433964"/>
                </a:cubicBezTo>
                <a:cubicBezTo>
                  <a:pt x="1122669" y="194812"/>
                  <a:pt x="1060654" y="61792"/>
                  <a:pt x="933405" y="15479"/>
                </a:cubicBezTo>
                <a:cubicBezTo>
                  <a:pt x="806156" y="-30833"/>
                  <a:pt x="673115" y="31202"/>
                  <a:pt x="433963" y="142645"/>
                </a:cubicBezTo>
                <a:cubicBezTo>
                  <a:pt x="194811" y="254087"/>
                  <a:pt x="61791" y="316186"/>
                  <a:pt x="15478" y="443456"/>
                </a:cubicBezTo>
                <a:cubicBezTo>
                  <a:pt x="-30834" y="570726"/>
                  <a:pt x="31202" y="703746"/>
                  <a:pt x="142707" y="942877"/>
                </a:cubicBezTo>
                <a:cubicBezTo>
                  <a:pt x="254212" y="1182008"/>
                  <a:pt x="316248" y="1315049"/>
                  <a:pt x="443518" y="1361362"/>
                </a:cubicBezTo>
                <a:cubicBezTo>
                  <a:pt x="570788" y="1407674"/>
                  <a:pt x="703808" y="1345722"/>
                  <a:pt x="942939" y="1234196"/>
                </a:cubicBezTo>
                <a:close/>
              </a:path>
            </a:pathLst>
          </a:custGeom>
          <a:noFill/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914400" y="2783675"/>
            <a:ext cx="5396700" cy="14415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/>
          <p:nvPr/>
        </p:nvSpPr>
        <p:spPr>
          <a:xfrm>
            <a:off x="0" y="0"/>
            <a:ext cx="9162955" cy="5142871"/>
          </a:xfrm>
          <a:custGeom>
            <a:avLst/>
            <a:gdLst/>
            <a:ahLst/>
            <a:cxnLst/>
            <a:rect l="l" t="t" r="r" b="b"/>
            <a:pathLst>
              <a:path w="4014438" h="2258121" extrusionOk="0">
                <a:moveTo>
                  <a:pt x="0" y="0"/>
                </a:moveTo>
                <a:lnTo>
                  <a:pt x="0" y="859550"/>
                </a:lnTo>
                <a:cubicBezTo>
                  <a:pt x="107156" y="629849"/>
                  <a:pt x="169234" y="501429"/>
                  <a:pt x="293807" y="456015"/>
                </a:cubicBezTo>
                <a:cubicBezTo>
                  <a:pt x="421056" y="409807"/>
                  <a:pt x="554076" y="471801"/>
                  <a:pt x="793228" y="583348"/>
                </a:cubicBezTo>
                <a:cubicBezTo>
                  <a:pt x="1032380" y="694895"/>
                  <a:pt x="1165400" y="756889"/>
                  <a:pt x="1211713" y="884159"/>
                </a:cubicBezTo>
                <a:cubicBezTo>
                  <a:pt x="1258025" y="1011430"/>
                  <a:pt x="1196010" y="1144450"/>
                  <a:pt x="1084484" y="1383581"/>
                </a:cubicBezTo>
                <a:cubicBezTo>
                  <a:pt x="972958" y="1622712"/>
                  <a:pt x="910943" y="1755753"/>
                  <a:pt x="783694" y="1802086"/>
                </a:cubicBezTo>
                <a:cubicBezTo>
                  <a:pt x="656444" y="1848419"/>
                  <a:pt x="523404" y="1786321"/>
                  <a:pt x="284356" y="1674774"/>
                </a:cubicBezTo>
                <a:cubicBezTo>
                  <a:pt x="163212" y="1618321"/>
                  <a:pt x="69312" y="1574413"/>
                  <a:pt x="105" y="1528414"/>
                </a:cubicBezTo>
                <a:lnTo>
                  <a:pt x="105" y="2258122"/>
                </a:lnTo>
                <a:lnTo>
                  <a:pt x="4014439" y="2258122"/>
                </a:lnTo>
                <a:lnTo>
                  <a:pt x="4014439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Google Shape;38;p7"/>
          <p:cNvSpPr txBox="1">
            <a:spLocks noGrp="1"/>
          </p:cNvSpPr>
          <p:nvPr>
            <p:ph type="title"/>
          </p:nvPr>
        </p:nvSpPr>
        <p:spPr>
          <a:xfrm>
            <a:off x="558600" y="1123950"/>
            <a:ext cx="2595300" cy="674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1"/>
          </p:nvPr>
        </p:nvSpPr>
        <p:spPr>
          <a:xfrm>
            <a:off x="3651875" y="1200150"/>
            <a:ext cx="2331900" cy="3010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1pPr>
            <a:lvl2pPr marL="914400" lvl="1" indent="-330200">
              <a:spcBef>
                <a:spcPts val="600"/>
              </a:spcBef>
              <a:spcAft>
                <a:spcPts val="0"/>
              </a:spcAft>
              <a:buSzPts val="1600"/>
              <a:buChar char="▫"/>
              <a:defRPr sz="1600"/>
            </a:lvl2pPr>
            <a:lvl3pPr marL="1371600" lvl="2" indent="-330200">
              <a:spcBef>
                <a:spcPts val="600"/>
              </a:spcBef>
              <a:spcAft>
                <a:spcPts val="0"/>
              </a:spcAft>
              <a:buSzPts val="1600"/>
              <a:buChar char="▫"/>
              <a:defRPr sz="1600"/>
            </a:lvl3pPr>
            <a:lvl4pPr marL="1828800" lvl="3" indent="-330200">
              <a:spcBef>
                <a:spcPts val="600"/>
              </a:spcBef>
              <a:spcAft>
                <a:spcPts val="0"/>
              </a:spcAft>
              <a:buSzPts val="1600"/>
              <a:buChar char="▫"/>
              <a:defRPr sz="1600"/>
            </a:lvl4pPr>
            <a:lvl5pPr marL="2286000" lvl="4" indent="-330200">
              <a:spcBef>
                <a:spcPts val="600"/>
              </a:spcBef>
              <a:spcAft>
                <a:spcPts val="0"/>
              </a:spcAft>
              <a:buSzPts val="1600"/>
              <a:buChar char="▫"/>
              <a:defRPr sz="1600"/>
            </a:lvl5pPr>
            <a:lvl6pPr marL="2743200" lvl="5" indent="-330200">
              <a:spcBef>
                <a:spcPts val="600"/>
              </a:spcBef>
              <a:spcAft>
                <a:spcPts val="0"/>
              </a:spcAft>
              <a:buSzPts val="1600"/>
              <a:buChar char="▫"/>
              <a:defRPr sz="1600"/>
            </a:lvl6pPr>
            <a:lvl7pPr marL="3200400" lvl="6" indent="-330200">
              <a:spcBef>
                <a:spcPts val="600"/>
              </a:spcBef>
              <a:spcAft>
                <a:spcPts val="0"/>
              </a:spcAft>
              <a:buSzPts val="1600"/>
              <a:buChar char="▫"/>
              <a:defRPr sz="1600"/>
            </a:lvl7pPr>
            <a:lvl8pPr marL="3657600" lvl="7" indent="-330200">
              <a:spcBef>
                <a:spcPts val="600"/>
              </a:spcBef>
              <a:spcAft>
                <a:spcPts val="0"/>
              </a:spcAft>
              <a:buSzPts val="1600"/>
              <a:buChar char="▫"/>
              <a:defRPr sz="1600"/>
            </a:lvl8pPr>
            <a:lvl9pPr marL="4114800" lvl="8" indent="-330200">
              <a:spcBef>
                <a:spcPts val="600"/>
              </a:spcBef>
              <a:spcAft>
                <a:spcPts val="600"/>
              </a:spcAft>
              <a:buSzPts val="1600"/>
              <a:buChar char="▫"/>
              <a:defRPr sz="1600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2"/>
          </p:nvPr>
        </p:nvSpPr>
        <p:spPr>
          <a:xfrm>
            <a:off x="6253487" y="1200150"/>
            <a:ext cx="2331900" cy="3010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1pPr>
            <a:lvl2pPr marL="914400" lvl="1" indent="-330200">
              <a:spcBef>
                <a:spcPts val="600"/>
              </a:spcBef>
              <a:spcAft>
                <a:spcPts val="0"/>
              </a:spcAft>
              <a:buSzPts val="1600"/>
              <a:buChar char="▫"/>
              <a:defRPr sz="1600"/>
            </a:lvl2pPr>
            <a:lvl3pPr marL="1371600" lvl="2" indent="-330200">
              <a:spcBef>
                <a:spcPts val="600"/>
              </a:spcBef>
              <a:spcAft>
                <a:spcPts val="0"/>
              </a:spcAft>
              <a:buSzPts val="1600"/>
              <a:buChar char="▫"/>
              <a:defRPr sz="1600"/>
            </a:lvl3pPr>
            <a:lvl4pPr marL="1828800" lvl="3" indent="-330200">
              <a:spcBef>
                <a:spcPts val="600"/>
              </a:spcBef>
              <a:spcAft>
                <a:spcPts val="0"/>
              </a:spcAft>
              <a:buSzPts val="1600"/>
              <a:buChar char="▫"/>
              <a:defRPr sz="1600"/>
            </a:lvl4pPr>
            <a:lvl5pPr marL="2286000" lvl="4" indent="-330200">
              <a:spcBef>
                <a:spcPts val="600"/>
              </a:spcBef>
              <a:spcAft>
                <a:spcPts val="0"/>
              </a:spcAft>
              <a:buSzPts val="1600"/>
              <a:buChar char="▫"/>
              <a:defRPr sz="1600"/>
            </a:lvl5pPr>
            <a:lvl6pPr marL="2743200" lvl="5" indent="-330200">
              <a:spcBef>
                <a:spcPts val="600"/>
              </a:spcBef>
              <a:spcAft>
                <a:spcPts val="0"/>
              </a:spcAft>
              <a:buSzPts val="1600"/>
              <a:buChar char="▫"/>
              <a:defRPr sz="1600"/>
            </a:lvl6pPr>
            <a:lvl7pPr marL="3200400" lvl="6" indent="-330200">
              <a:spcBef>
                <a:spcPts val="600"/>
              </a:spcBef>
              <a:spcAft>
                <a:spcPts val="0"/>
              </a:spcAft>
              <a:buSzPts val="1600"/>
              <a:buChar char="▫"/>
              <a:defRPr sz="1600"/>
            </a:lvl7pPr>
            <a:lvl8pPr marL="3657600" lvl="7" indent="-330200">
              <a:spcBef>
                <a:spcPts val="600"/>
              </a:spcBef>
              <a:spcAft>
                <a:spcPts val="0"/>
              </a:spcAft>
              <a:buSzPts val="1600"/>
              <a:buChar char="▫"/>
              <a:defRPr sz="1600"/>
            </a:lvl8pPr>
            <a:lvl9pPr marL="4114800" lvl="8" indent="-330200">
              <a:spcBef>
                <a:spcPts val="600"/>
              </a:spcBef>
              <a:spcAft>
                <a:spcPts val="600"/>
              </a:spcAft>
              <a:buSzPts val="1600"/>
              <a:buChar char="▫"/>
              <a:defRPr sz="1600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sldNum" idx="12"/>
          </p:nvPr>
        </p:nvSpPr>
        <p:spPr>
          <a:xfrm>
            <a:off x="8456478" y="129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Small hole">
  <p:cSld name="BLANK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2"/>
          <p:cNvSpPr/>
          <p:nvPr/>
        </p:nvSpPr>
        <p:spPr>
          <a:xfrm>
            <a:off x="0" y="25"/>
            <a:ext cx="9142883" cy="5142871"/>
          </a:xfrm>
          <a:custGeom>
            <a:avLst/>
            <a:gdLst/>
            <a:ahLst/>
            <a:cxnLst/>
            <a:rect l="l" t="t" r="r" b="b"/>
            <a:pathLst>
              <a:path w="4014438" h="2258121" extrusionOk="0">
                <a:moveTo>
                  <a:pt x="3043092" y="0"/>
                </a:moveTo>
                <a:cubicBezTo>
                  <a:pt x="3095509" y="23543"/>
                  <a:pt x="3152046" y="49909"/>
                  <a:pt x="3213600" y="78595"/>
                </a:cubicBezTo>
                <a:cubicBezTo>
                  <a:pt x="3550416" y="235660"/>
                  <a:pt x="3737756" y="323016"/>
                  <a:pt x="3802991" y="502244"/>
                </a:cubicBezTo>
                <a:cubicBezTo>
                  <a:pt x="3868225" y="681472"/>
                  <a:pt x="3780870" y="868833"/>
                  <a:pt x="3623805" y="1205649"/>
                </a:cubicBezTo>
                <a:cubicBezTo>
                  <a:pt x="3466740" y="1542465"/>
                  <a:pt x="3379384" y="1729805"/>
                  <a:pt x="3200156" y="1795040"/>
                </a:cubicBezTo>
                <a:cubicBezTo>
                  <a:pt x="3020928" y="1860274"/>
                  <a:pt x="2833567" y="1772918"/>
                  <a:pt x="2496772" y="1615853"/>
                </a:cubicBezTo>
                <a:cubicBezTo>
                  <a:pt x="2159977" y="1458789"/>
                  <a:pt x="1972595" y="1371433"/>
                  <a:pt x="1907361" y="1192205"/>
                </a:cubicBezTo>
                <a:cubicBezTo>
                  <a:pt x="1842126" y="1012977"/>
                  <a:pt x="1929503" y="825615"/>
                  <a:pt x="2086546" y="488821"/>
                </a:cubicBezTo>
                <a:cubicBezTo>
                  <a:pt x="2193515" y="259412"/>
                  <a:pt x="2268158" y="99378"/>
                  <a:pt x="2361515" y="0"/>
                </a:cubicBezTo>
                <a:lnTo>
                  <a:pt x="0" y="0"/>
                </a:lnTo>
                <a:lnTo>
                  <a:pt x="0" y="2258122"/>
                </a:lnTo>
                <a:lnTo>
                  <a:pt x="4014439" y="2258122"/>
                </a:lnTo>
                <a:lnTo>
                  <a:pt x="4014439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p12"/>
          <p:cNvSpPr txBox="1">
            <a:spLocks noGrp="1"/>
          </p:cNvSpPr>
          <p:nvPr>
            <p:ph type="sldNum" idx="12"/>
          </p:nvPr>
        </p:nvSpPr>
        <p:spPr>
          <a:xfrm>
            <a:off x="8456478" y="129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gradFill>
          <a:gsLst>
            <a:gs pos="0">
              <a:schemeClr val="accent4"/>
            </a:gs>
            <a:gs pos="20000">
              <a:schemeClr val="accent4"/>
            </a:gs>
            <a:gs pos="79000">
              <a:schemeClr val="accent3"/>
            </a:gs>
            <a:gs pos="100000">
              <a:schemeClr val="accent3"/>
            </a:gs>
          </a:gsLst>
          <a:lin ang="5400012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58600" y="1123950"/>
            <a:ext cx="2595300" cy="67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651875" y="1200150"/>
            <a:ext cx="4933500" cy="30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Karla"/>
              <a:buChar char="▪"/>
              <a:defRPr sz="20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L="914400" lvl="1" indent="-355600"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Karla"/>
              <a:buChar char="▫"/>
              <a:defRPr sz="20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L="1371600" lvl="2" indent="-355600"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Karla"/>
              <a:buChar char="▫"/>
              <a:defRPr sz="20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L="1828800" lvl="3" indent="-35560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Karla"/>
              <a:buChar char="▫"/>
              <a:defRPr sz="20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L="2286000" lvl="4" indent="-35560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Karla"/>
              <a:buChar char="▫"/>
              <a:defRPr sz="20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L="2743200" lvl="5" indent="-35560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Karla"/>
              <a:buChar char="▫"/>
              <a:defRPr sz="20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L="3200400" lvl="6" indent="-35560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Karla"/>
              <a:buChar char="▫"/>
              <a:defRPr sz="20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L="3657600" lvl="7" indent="-35560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Karla"/>
              <a:buChar char="▫"/>
              <a:defRPr sz="20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L="4114800" lvl="8" indent="-355600">
              <a:spcBef>
                <a:spcPts val="600"/>
              </a:spcBef>
              <a:spcAft>
                <a:spcPts val="600"/>
              </a:spcAft>
              <a:buClr>
                <a:schemeClr val="dk2"/>
              </a:buClr>
              <a:buSzPts val="2000"/>
              <a:buFont typeface="Karla"/>
              <a:buChar char="▫"/>
              <a:defRPr sz="20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56478" y="1296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buNone/>
              <a:defRPr sz="12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1pPr>
            <a:lvl2pPr lvl="1" algn="r">
              <a:buNone/>
              <a:defRPr sz="12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2pPr>
            <a:lvl3pPr lvl="2" algn="r">
              <a:buNone/>
              <a:defRPr sz="12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3pPr>
            <a:lvl4pPr lvl="3" algn="r">
              <a:buNone/>
              <a:defRPr sz="12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4pPr>
            <a:lvl5pPr lvl="4" algn="r">
              <a:buNone/>
              <a:defRPr sz="12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5pPr>
            <a:lvl6pPr lvl="5" algn="r">
              <a:buNone/>
              <a:defRPr sz="12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6pPr>
            <a:lvl7pPr lvl="6" algn="r">
              <a:buNone/>
              <a:defRPr sz="12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7pPr>
            <a:lvl8pPr lvl="7" algn="r">
              <a:buNone/>
              <a:defRPr sz="12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8pPr>
            <a:lvl9pPr lvl="8" algn="r">
              <a:buNone/>
              <a:defRPr sz="12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3" r:id="rId2"/>
    <p:sldLayoutId id="2147483658" r:id="rId3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hyperlink" Target="mailto:herman@umpr.ac.id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0.jp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13.jpeg"/><Relationship Id="rId9" Type="http://schemas.microsoft.com/office/2007/relationships/diagramDrawing" Target="../diagrams/drawing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gif"/><Relationship Id="rId3" Type="http://schemas.openxmlformats.org/officeDocument/2006/relationships/image" Target="../media/image19.png"/><Relationship Id="rId7" Type="http://schemas.openxmlformats.org/officeDocument/2006/relationships/image" Target="../media/image23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jpeg"/><Relationship Id="rId9" Type="http://schemas.openxmlformats.org/officeDocument/2006/relationships/image" Target="../media/image2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CE9C53C-FA2D-48AA-A977-5C54B34E831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657" b="17941"/>
          <a:stretch/>
        </p:blipFill>
        <p:spPr>
          <a:xfrm>
            <a:off x="4361048" y="182584"/>
            <a:ext cx="3921818" cy="2389166"/>
          </a:xfrm>
          <a:prstGeom prst="rect">
            <a:avLst/>
          </a:prstGeom>
        </p:spPr>
      </p:pic>
      <p:sp>
        <p:nvSpPr>
          <p:cNvPr id="11" name="Google Shape;70;p14">
            <a:extLst>
              <a:ext uri="{FF2B5EF4-FFF2-40B4-BE49-F238E27FC236}">
                <a16:creationId xmlns:a16="http://schemas.microsoft.com/office/drawing/2014/main" id="{48C498EF-1ACD-4735-88F2-9410AAD62CBA}"/>
              </a:ext>
            </a:extLst>
          </p:cNvPr>
          <p:cNvSpPr txBox="1">
            <a:spLocks/>
          </p:cNvSpPr>
          <p:nvPr/>
        </p:nvSpPr>
        <p:spPr>
          <a:xfrm>
            <a:off x="6682624" y="4546608"/>
            <a:ext cx="2461376" cy="191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ncode Sans Semi Condensed"/>
              <a:buNone/>
              <a:defRPr sz="48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ncode Sans Semi Condensed"/>
              <a:buNone/>
              <a:defRPr sz="48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ncode Sans Semi Condensed"/>
              <a:buNone/>
              <a:defRPr sz="48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ncode Sans Semi Condensed"/>
              <a:buNone/>
              <a:defRPr sz="48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ncode Sans Semi Condensed"/>
              <a:buNone/>
              <a:defRPr sz="48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ncode Sans Semi Condensed"/>
              <a:buNone/>
              <a:defRPr sz="48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ncode Sans Semi Condensed"/>
              <a:buNone/>
              <a:defRPr sz="48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ncode Sans Semi Condensed"/>
              <a:buNone/>
              <a:defRPr sz="48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ncode Sans Semi Condensed"/>
              <a:buNone/>
              <a:defRPr sz="48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9pPr>
          </a:lstStyle>
          <a:p>
            <a:pPr algn="ctr"/>
            <a:endParaRPr lang="en-US" sz="7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Herman, </a:t>
            </a:r>
            <a:r>
              <a:rPr lang="en-US" sz="7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M.Pd</a:t>
            </a:r>
            <a:endParaRPr lang="en-US" sz="7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herman@umpr.ac.id</a:t>
            </a:r>
            <a:endParaRPr lang="en-US" sz="7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Universitas Muhammadiyah </a:t>
            </a:r>
            <a:r>
              <a:rPr lang="en-US" sz="7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Palangkaraya</a:t>
            </a:r>
            <a:endParaRPr lang="en-US" sz="7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Google Shape;70;p14">
            <a:extLst>
              <a:ext uri="{FF2B5EF4-FFF2-40B4-BE49-F238E27FC236}">
                <a16:creationId xmlns:a16="http://schemas.microsoft.com/office/drawing/2014/main" id="{4B5197D3-B4BA-4019-8433-1EF627D3D6A7}"/>
              </a:ext>
            </a:extLst>
          </p:cNvPr>
          <p:cNvSpPr txBox="1">
            <a:spLocks/>
          </p:cNvSpPr>
          <p:nvPr/>
        </p:nvSpPr>
        <p:spPr>
          <a:xfrm>
            <a:off x="148659" y="1938629"/>
            <a:ext cx="4212389" cy="7485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ncode Sans Semi Condensed"/>
              <a:buNone/>
              <a:defRPr sz="48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ncode Sans Semi Condensed"/>
              <a:buNone/>
              <a:defRPr sz="48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ncode Sans Semi Condensed"/>
              <a:buNone/>
              <a:defRPr sz="48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ncode Sans Semi Condensed"/>
              <a:buNone/>
              <a:defRPr sz="48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ncode Sans Semi Condensed"/>
              <a:buNone/>
              <a:defRPr sz="48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ncode Sans Semi Condensed"/>
              <a:buNone/>
              <a:defRPr sz="48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ncode Sans Semi Condensed"/>
              <a:buNone/>
              <a:defRPr sz="48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ncode Sans Semi Condensed"/>
              <a:buNone/>
              <a:defRPr sz="48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ncode Sans Semi Condensed"/>
              <a:buNone/>
              <a:defRPr sz="48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9pPr>
          </a:lstStyle>
          <a:p>
            <a:pPr algn="ctr"/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BHINNEKA TUNGGAL IKA DALAM FALSAFAH HUMA BETANG KALTENG</a:t>
            </a:r>
            <a:endParaRPr lang="en-ID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D43FED3-B3F6-3AC2-C3E2-E7E1EDF780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1234" y="87058"/>
            <a:ext cx="1837678" cy="1950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13FFB6FC-B61B-5622-33F2-EF7C019369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67739"/>
            <a:ext cx="3524435" cy="2288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Google Shape;70;p14">
            <a:extLst>
              <a:ext uri="{FF2B5EF4-FFF2-40B4-BE49-F238E27FC236}">
                <a16:creationId xmlns:a16="http://schemas.microsoft.com/office/drawing/2014/main" id="{1A4EC9EE-72A7-EFD1-B16F-FF6B74027B62}"/>
              </a:ext>
            </a:extLst>
          </p:cNvPr>
          <p:cNvSpPr txBox="1">
            <a:spLocks/>
          </p:cNvSpPr>
          <p:nvPr/>
        </p:nvSpPr>
        <p:spPr>
          <a:xfrm>
            <a:off x="4186106" y="4620178"/>
            <a:ext cx="5914238" cy="2402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ncode Sans Semi Condensed"/>
              <a:buNone/>
              <a:defRPr sz="48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ncode Sans Semi Condensed"/>
              <a:buNone/>
              <a:defRPr sz="48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ncode Sans Semi Condensed"/>
              <a:buNone/>
              <a:defRPr sz="48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ncode Sans Semi Condensed"/>
              <a:buNone/>
              <a:defRPr sz="48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ncode Sans Semi Condensed"/>
              <a:buNone/>
              <a:defRPr sz="48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ncode Sans Semi Condensed"/>
              <a:buNone/>
              <a:defRPr sz="48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ncode Sans Semi Condensed"/>
              <a:buNone/>
              <a:defRPr sz="48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ncode Sans Semi Condensed"/>
              <a:buNone/>
              <a:defRPr sz="48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ncode Sans Semi Condensed"/>
              <a:buNone/>
              <a:defRPr sz="48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9pPr>
          </a:lstStyle>
          <a:p>
            <a:pPr algn="ctr"/>
            <a:r>
              <a:rPr lang="en-US" sz="7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Disampaikan</a:t>
            </a:r>
            <a:r>
              <a:rPr lang="en-US" sz="7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sz="7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Webinar </a:t>
            </a:r>
            <a:r>
              <a:rPr lang="en-US" sz="7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Bhinneka</a:t>
            </a:r>
            <a:r>
              <a:rPr lang="en-US" sz="7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Tunggal </a:t>
            </a:r>
            <a:r>
              <a:rPr lang="en-US" sz="7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Ika</a:t>
            </a:r>
            <a:r>
              <a:rPr lang="en-US" sz="7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sz="7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Budaya</a:t>
            </a:r>
            <a:r>
              <a:rPr lang="en-US" sz="7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Kalimantan </a:t>
            </a:r>
            <a:r>
              <a:rPr lang="en-US" sz="7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Tanggal</a:t>
            </a:r>
            <a:r>
              <a:rPr lang="en-US" sz="7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28 </a:t>
            </a:r>
            <a:r>
              <a:rPr lang="en-US" sz="7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Oktober</a:t>
            </a:r>
            <a:r>
              <a:rPr lang="en-US" sz="7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2022</a:t>
            </a:r>
          </a:p>
        </p:txBody>
      </p:sp>
      <p:sp>
        <p:nvSpPr>
          <p:cNvPr id="5" name="Google Shape;70;p14">
            <a:extLst>
              <a:ext uri="{FF2B5EF4-FFF2-40B4-BE49-F238E27FC236}">
                <a16:creationId xmlns:a16="http://schemas.microsoft.com/office/drawing/2014/main" id="{ED735BD5-5245-8790-4BC9-F4367DED6EA2}"/>
              </a:ext>
            </a:extLst>
          </p:cNvPr>
          <p:cNvSpPr txBox="1">
            <a:spLocks/>
          </p:cNvSpPr>
          <p:nvPr/>
        </p:nvSpPr>
        <p:spPr>
          <a:xfrm>
            <a:off x="5090114" y="4808896"/>
            <a:ext cx="3072374" cy="191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ncode Sans Semi Condensed"/>
              <a:buNone/>
              <a:defRPr sz="48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ncode Sans Semi Condensed"/>
              <a:buNone/>
              <a:defRPr sz="48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ncode Sans Semi Condensed"/>
              <a:buNone/>
              <a:defRPr sz="48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ncode Sans Semi Condensed"/>
              <a:buNone/>
              <a:defRPr sz="48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ncode Sans Semi Condensed"/>
              <a:buNone/>
              <a:defRPr sz="48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ncode Sans Semi Condensed"/>
              <a:buNone/>
              <a:defRPr sz="48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ncode Sans Semi Condensed"/>
              <a:buNone/>
              <a:defRPr sz="48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ncode Sans Semi Condensed"/>
              <a:buNone/>
              <a:defRPr sz="48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ncode Sans Semi Condensed"/>
              <a:buNone/>
              <a:defRPr sz="48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9pPr>
          </a:lstStyle>
          <a:p>
            <a:pPr algn="ctr"/>
            <a:r>
              <a:rPr lang="en-US" sz="7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Diselenggarakan</a:t>
            </a:r>
            <a:r>
              <a:rPr lang="en-US" sz="7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oleh </a:t>
            </a:r>
            <a:r>
              <a:rPr lang="en-US" sz="7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Asosiasi</a:t>
            </a:r>
            <a:r>
              <a:rPr lang="en-US" sz="7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Dosen</a:t>
            </a:r>
            <a:r>
              <a:rPr lang="en-US" sz="7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Pendidikan </a:t>
            </a:r>
            <a:r>
              <a:rPr lang="en-US" sz="7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Kewarganegaran</a:t>
            </a:r>
            <a:r>
              <a:rPr lang="en-US" sz="7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Nasional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Logo Hari Sumpah Pemuda 28 Oktober 2022">
            <a:extLst>
              <a:ext uri="{FF2B5EF4-FFF2-40B4-BE49-F238E27FC236}">
                <a16:creationId xmlns:a16="http://schemas.microsoft.com/office/drawing/2014/main" id="{FBC1E5C2-7725-F913-FA0F-4B09A2FBD8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8964" y="793556"/>
            <a:ext cx="3324826" cy="3324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33929044-F8D4-0B59-156B-11D5D6BAFF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5863" y="218113"/>
            <a:ext cx="5845800" cy="4630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3D93D-A870-1EEC-4219-2BE1F132DC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94" y="526050"/>
            <a:ext cx="2318824" cy="674100"/>
          </a:xfrm>
        </p:spPr>
        <p:txBody>
          <a:bodyPr/>
          <a:lstStyle/>
          <a:p>
            <a:r>
              <a:rPr lang="en-US" dirty="0" err="1"/>
              <a:t>Apa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 Dayak 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93407D-7C7D-34DC-F677-56CBD761A1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47868" y="638087"/>
            <a:ext cx="5164954" cy="3010200"/>
          </a:xfrm>
        </p:spPr>
        <p:txBody>
          <a:bodyPr/>
          <a:lstStyle/>
          <a:p>
            <a:pPr algn="just"/>
            <a:r>
              <a:rPr lang="en-ID" b="1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Suku</a:t>
            </a:r>
            <a:r>
              <a:rPr lang="en-ID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b="1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Ngaju</a:t>
            </a:r>
            <a:r>
              <a:rPr lang="en-ID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ID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kebanyakan</a:t>
            </a:r>
            <a:r>
              <a:rPr lang="en-ID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mendiami</a:t>
            </a:r>
            <a:r>
              <a:rPr lang="en-ID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daerah</a:t>
            </a:r>
            <a:r>
              <a:rPr lang="en-ID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arus</a:t>
            </a:r>
            <a:r>
              <a:rPr lang="en-ID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sungai</a:t>
            </a:r>
            <a:r>
              <a:rPr lang="en-ID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Kapuas, Kahayan, </a:t>
            </a:r>
            <a:r>
              <a:rPr lang="en-ID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Rungan</a:t>
            </a:r>
            <a:r>
              <a:rPr lang="en-ID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Manuhing</a:t>
            </a:r>
            <a:r>
              <a:rPr lang="en-ID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, Barito dan </a:t>
            </a:r>
            <a:r>
              <a:rPr lang="en-ID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Katingan</a:t>
            </a:r>
            <a:r>
              <a:rPr lang="en-ID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bahkan</a:t>
            </a:r>
            <a:r>
              <a:rPr lang="en-ID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mempunyai</a:t>
            </a:r>
            <a:r>
              <a:rPr lang="en-ID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pula yang </a:t>
            </a:r>
            <a:r>
              <a:rPr lang="en-ID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mendiami</a:t>
            </a:r>
            <a:r>
              <a:rPr lang="en-ID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daerah</a:t>
            </a:r>
            <a:r>
              <a:rPr lang="en-ID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Kalimantan Selatan. Orang Dayak </a:t>
            </a:r>
            <a:r>
              <a:rPr lang="en-ID" b="1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Ngaju</a:t>
            </a:r>
            <a:r>
              <a:rPr lang="en-ID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 yang </a:t>
            </a:r>
            <a:r>
              <a:rPr lang="en-ID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kita</a:t>
            </a:r>
            <a:r>
              <a:rPr lang="en-ID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tahu</a:t>
            </a:r>
            <a:r>
              <a:rPr lang="en-ID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sekarang</a:t>
            </a:r>
            <a:r>
              <a:rPr lang="en-ID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ID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dalam</a:t>
            </a:r>
            <a:r>
              <a:rPr lang="en-ID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literatur-literatur</a:t>
            </a:r>
            <a:r>
              <a:rPr lang="en-ID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pada masa-masa </a:t>
            </a:r>
            <a:r>
              <a:rPr lang="en-ID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awal</a:t>
            </a:r>
            <a:r>
              <a:rPr lang="en-ID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dinamakan</a:t>
            </a:r>
            <a:r>
              <a:rPr lang="en-ID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dengan</a:t>
            </a:r>
            <a:r>
              <a:rPr lang="en-ID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Biaju</a:t>
            </a:r>
            <a:r>
              <a:rPr lang="en-ID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algn="just"/>
            <a:endParaRPr lang="en-ID" dirty="0">
              <a:solidFill>
                <a:srgbClr val="202124"/>
              </a:solidFill>
              <a:latin typeface="arial" panose="020B0604020202020204" pitchFamily="34" charset="0"/>
            </a:endParaRPr>
          </a:p>
          <a:p>
            <a:pPr algn="just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AD12B0-26D2-2425-A5C1-875D97A61CE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</a:t>
            </a:fld>
            <a:endParaRPr lang="en"/>
          </a:p>
        </p:txBody>
      </p:sp>
      <p:pic>
        <p:nvPicPr>
          <p:cNvPr id="1026" name="Picture 2" descr="Ini Tradisi Dayak Ngaju di Kalteng - Borneo24.com">
            <a:extLst>
              <a:ext uri="{FF2B5EF4-FFF2-40B4-BE49-F238E27FC236}">
                <a16:creationId xmlns:a16="http://schemas.microsoft.com/office/drawing/2014/main" id="{A971F78A-D222-8087-4135-666BA65985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49" y="1477067"/>
            <a:ext cx="2784519" cy="3262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enjauhkan Stigma &quot;Si Pemburu Kepala&quot; dari Suku Dayak">
            <a:extLst>
              <a:ext uri="{FF2B5EF4-FFF2-40B4-BE49-F238E27FC236}">
                <a16:creationId xmlns:a16="http://schemas.microsoft.com/office/drawing/2014/main" id="{2890E23C-CB0A-5182-1EA1-52DFA5D194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5008" y="2407639"/>
            <a:ext cx="4775817" cy="2643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74935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6"/>
          <p:cNvPicPr preferRelativeResize="0"/>
          <p:nvPr/>
        </p:nvPicPr>
        <p:blipFill rotWithShape="1">
          <a:blip r:embed="rId3">
            <a:alphaModFix/>
          </a:blip>
          <a:srcRect l="70334" t="7514" r="1403" b="23560"/>
          <a:stretch/>
        </p:blipFill>
        <p:spPr>
          <a:xfrm>
            <a:off x="4794100" y="630261"/>
            <a:ext cx="4306800" cy="4233783"/>
          </a:xfrm>
          <a:custGeom>
            <a:avLst/>
            <a:gdLst/>
            <a:ahLst/>
            <a:cxnLst/>
            <a:rect l="l" t="t" r="r" b="b"/>
            <a:pathLst>
              <a:path w="20674" h="21096" extrusionOk="0">
                <a:moveTo>
                  <a:pt x="5071" y="0"/>
                </a:moveTo>
                <a:cubicBezTo>
                  <a:pt x="4077" y="1153"/>
                  <a:pt x="3282" y="3014"/>
                  <a:pt x="2142" y="5678"/>
                </a:cubicBezTo>
                <a:cubicBezTo>
                  <a:pt x="468" y="9588"/>
                  <a:pt x="-463" y="11762"/>
                  <a:pt x="233" y="13843"/>
                </a:cubicBezTo>
                <a:cubicBezTo>
                  <a:pt x="928" y="15925"/>
                  <a:pt x="2924" y="16940"/>
                  <a:pt x="6515" y="18764"/>
                </a:cubicBezTo>
                <a:cubicBezTo>
                  <a:pt x="10105" y="20588"/>
                  <a:pt x="12105" y="21600"/>
                  <a:pt x="14012" y="20843"/>
                </a:cubicBezTo>
                <a:cubicBezTo>
                  <a:pt x="15919" y="20086"/>
                  <a:pt x="16855" y="17911"/>
                  <a:pt x="18529" y="14000"/>
                </a:cubicBezTo>
                <a:cubicBezTo>
                  <a:pt x="20203" y="10089"/>
                  <a:pt x="21137" y="7915"/>
                  <a:pt x="20443" y="5834"/>
                </a:cubicBezTo>
                <a:cubicBezTo>
                  <a:pt x="19749" y="3753"/>
                  <a:pt x="17748" y="2738"/>
                  <a:pt x="14156" y="913"/>
                </a:cubicBezTo>
                <a:cubicBezTo>
                  <a:pt x="13500" y="577"/>
                  <a:pt x="12898" y="273"/>
                  <a:pt x="12340" y="0"/>
                </a:cubicBezTo>
                <a:lnTo>
                  <a:pt x="5071" y="0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85" name="Google Shape;85;p16"/>
          <p:cNvSpPr txBox="1">
            <a:spLocks noGrp="1"/>
          </p:cNvSpPr>
          <p:nvPr>
            <p:ph type="ctrTitle" idx="4294967295"/>
          </p:nvPr>
        </p:nvSpPr>
        <p:spPr>
          <a:xfrm>
            <a:off x="36355" y="297162"/>
            <a:ext cx="2673289" cy="251694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0" dirty="0"/>
              <a:t>Pengertian Huma Betang</a:t>
            </a:r>
            <a:endParaRPr sz="1800" b="0" dirty="0"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pic>
        <p:nvPicPr>
          <p:cNvPr id="10" name="Google Shape;84;p16">
            <a:extLst>
              <a:ext uri="{FF2B5EF4-FFF2-40B4-BE49-F238E27FC236}">
                <a16:creationId xmlns:a16="http://schemas.microsoft.com/office/drawing/2014/main" id="{6A0ABC09-1BE9-4889-9644-DEEE0DF8755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70334" t="7514" r="1403" b="23560"/>
          <a:stretch/>
        </p:blipFill>
        <p:spPr>
          <a:xfrm rot="14711480">
            <a:off x="1078622" y="621843"/>
            <a:ext cx="4338773" cy="4076314"/>
          </a:xfrm>
          <a:custGeom>
            <a:avLst/>
            <a:gdLst/>
            <a:ahLst/>
            <a:cxnLst/>
            <a:rect l="l" t="t" r="r" b="b"/>
            <a:pathLst>
              <a:path w="20674" h="21096" extrusionOk="0">
                <a:moveTo>
                  <a:pt x="5071" y="0"/>
                </a:moveTo>
                <a:cubicBezTo>
                  <a:pt x="4077" y="1153"/>
                  <a:pt x="3282" y="3014"/>
                  <a:pt x="2142" y="5678"/>
                </a:cubicBezTo>
                <a:cubicBezTo>
                  <a:pt x="468" y="9588"/>
                  <a:pt x="-463" y="11762"/>
                  <a:pt x="233" y="13843"/>
                </a:cubicBezTo>
                <a:cubicBezTo>
                  <a:pt x="928" y="15925"/>
                  <a:pt x="2924" y="16940"/>
                  <a:pt x="6515" y="18764"/>
                </a:cubicBezTo>
                <a:cubicBezTo>
                  <a:pt x="10105" y="20588"/>
                  <a:pt x="12105" y="21600"/>
                  <a:pt x="14012" y="20843"/>
                </a:cubicBezTo>
                <a:cubicBezTo>
                  <a:pt x="15919" y="20086"/>
                  <a:pt x="16855" y="17911"/>
                  <a:pt x="18529" y="14000"/>
                </a:cubicBezTo>
                <a:cubicBezTo>
                  <a:pt x="20203" y="10089"/>
                  <a:pt x="21137" y="7915"/>
                  <a:pt x="20443" y="5834"/>
                </a:cubicBezTo>
                <a:cubicBezTo>
                  <a:pt x="19749" y="3753"/>
                  <a:pt x="17748" y="2738"/>
                  <a:pt x="14156" y="913"/>
                </a:cubicBezTo>
                <a:cubicBezTo>
                  <a:pt x="13500" y="577"/>
                  <a:pt x="12898" y="273"/>
                  <a:pt x="12340" y="0"/>
                </a:cubicBezTo>
                <a:lnTo>
                  <a:pt x="5071" y="0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14" name="Google Shape;86;p16">
            <a:extLst>
              <a:ext uri="{FF2B5EF4-FFF2-40B4-BE49-F238E27FC236}">
                <a16:creationId xmlns:a16="http://schemas.microsoft.com/office/drawing/2014/main" id="{F84CDDCE-424E-4C7C-9BDA-3D3EDBABDC4F}"/>
              </a:ext>
            </a:extLst>
          </p:cNvPr>
          <p:cNvSpPr txBox="1">
            <a:spLocks/>
          </p:cNvSpPr>
          <p:nvPr/>
        </p:nvSpPr>
        <p:spPr>
          <a:xfrm>
            <a:off x="1696943" y="972804"/>
            <a:ext cx="2981033" cy="1882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Karla"/>
              <a:buChar char="▪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Karla"/>
              <a:buChar char="▫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Karla"/>
              <a:buChar char="▫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Karla"/>
              <a:buChar char="▫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Karla"/>
              <a:buChar char="▫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Karla"/>
              <a:buChar char="▫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Karla"/>
              <a:buChar char="▫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Karla"/>
              <a:buChar char="▫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dk2"/>
              </a:buClr>
              <a:buSzPts val="2000"/>
              <a:buFont typeface="Karla"/>
              <a:buChar char="▫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pPr marL="0" indent="0" algn="just">
              <a:lnSpc>
                <a:spcPct val="150000"/>
              </a:lnSpc>
              <a:buFont typeface="Karla"/>
              <a:buNone/>
            </a:pPr>
            <a:r>
              <a:rPr lang="en-US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ID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6D7AA5AE-3DA6-A49A-A07A-62C29D4B93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99" y="630261"/>
            <a:ext cx="4828608" cy="1882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>
            <a:extLst>
              <a:ext uri="{FF2B5EF4-FFF2-40B4-BE49-F238E27FC236}">
                <a16:creationId xmlns:a16="http://schemas.microsoft.com/office/drawing/2014/main" id="{15E46F9B-017D-920D-A6E7-3C08E97032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90" b="20097"/>
          <a:stretch/>
        </p:blipFill>
        <p:spPr bwMode="auto">
          <a:xfrm>
            <a:off x="18599" y="2512801"/>
            <a:ext cx="4828608" cy="2538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0EA8E17-083C-CEF5-01EB-712808BC1D61}"/>
              </a:ext>
            </a:extLst>
          </p:cNvPr>
          <p:cNvSpPr txBox="1"/>
          <p:nvPr/>
        </p:nvSpPr>
        <p:spPr>
          <a:xfrm>
            <a:off x="5298545" y="1644337"/>
            <a:ext cx="3417613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Huma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Betang</a:t>
            </a:r>
            <a:r>
              <a:rPr lang="en-ID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  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adalah</a:t>
            </a:r>
            <a:r>
              <a:rPr lang="en-ID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rumah</a:t>
            </a:r>
            <a:r>
              <a:rPr lang="en-ID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adat</a:t>
            </a:r>
            <a:r>
              <a:rPr lang="en-ID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masyarakat</a:t>
            </a:r>
            <a:r>
              <a:rPr lang="en-ID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 Kalimantan Tengah. “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Rumah</a:t>
            </a:r>
            <a:r>
              <a:rPr lang="en-ID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 yang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dibangun</a:t>
            </a:r>
            <a:r>
              <a:rPr lang="en-ID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dengan</a:t>
            </a:r>
            <a:r>
              <a:rPr lang="en-ID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  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cara</a:t>
            </a:r>
            <a:r>
              <a:rPr lang="en-ID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 gotong royong  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ini</a:t>
            </a:r>
            <a:r>
              <a:rPr lang="en-ID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berukuran</a:t>
            </a:r>
            <a:r>
              <a:rPr lang="en-ID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besar</a:t>
            </a:r>
            <a:r>
              <a:rPr lang="en-ID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 dan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panjang</a:t>
            </a:r>
            <a:r>
              <a:rPr lang="en-ID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  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mencapai</a:t>
            </a:r>
            <a:r>
              <a:rPr lang="en-ID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 30 – 150  meter ,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lebarnya</a:t>
            </a:r>
            <a:r>
              <a:rPr lang="en-ID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  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antara</a:t>
            </a:r>
            <a:r>
              <a:rPr lang="en-ID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  10-30 meter,  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bertiang</a:t>
            </a:r>
            <a:r>
              <a:rPr lang="en-ID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  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tinggi</a:t>
            </a:r>
            <a:r>
              <a:rPr lang="en-ID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antara</a:t>
            </a:r>
            <a:r>
              <a:rPr lang="en-ID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  3-4 meter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dari</a:t>
            </a:r>
            <a:r>
              <a:rPr lang="en-ID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tanah</a:t>
            </a:r>
            <a:r>
              <a:rPr lang="en-ID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” (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Riwut</a:t>
            </a:r>
            <a:r>
              <a:rPr lang="en-ID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, 2003)</a:t>
            </a:r>
          </a:p>
          <a:p>
            <a:endParaRPr lang="en-ID" dirty="0">
              <a:latin typeface="Montserrat" panose="00000500000000000000" pitchFamily="2" charset="0"/>
            </a:endParaRPr>
          </a:p>
          <a:p>
            <a:r>
              <a:rPr lang="en-ID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4 Pilar Huma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Betang</a:t>
            </a:r>
            <a:r>
              <a:rPr lang="en-ID" dirty="0">
                <a:latin typeface="Montserrat" panose="00000500000000000000" pitchFamily="2" charset="0"/>
              </a:rPr>
              <a:t> </a:t>
            </a:r>
            <a:r>
              <a:rPr lang="en-ID" dirty="0" err="1">
                <a:latin typeface="Montserrat" panose="00000500000000000000" pitchFamily="2" charset="0"/>
              </a:rPr>
              <a:t>yaitu</a:t>
            </a:r>
            <a:r>
              <a:rPr lang="en-ID" dirty="0">
                <a:latin typeface="Montserrat" panose="00000500000000000000" pitchFamily="2" charset="0"/>
              </a:rPr>
              <a:t> </a:t>
            </a:r>
            <a:r>
              <a:rPr lang="en-ID" dirty="0" err="1">
                <a:latin typeface="Montserrat" panose="00000500000000000000" pitchFamily="2" charset="0"/>
              </a:rPr>
              <a:t>nilai</a:t>
            </a:r>
            <a:r>
              <a:rPr lang="en-ID" dirty="0">
                <a:latin typeface="Montserrat" panose="00000500000000000000" pitchFamily="2" charset="0"/>
              </a:rPr>
              <a:t> </a:t>
            </a:r>
            <a:r>
              <a:rPr lang="en-ID" dirty="0" err="1">
                <a:latin typeface="Montserrat" panose="00000500000000000000" pitchFamily="2" charset="0"/>
              </a:rPr>
              <a:t>Kebersamaan</a:t>
            </a:r>
            <a:r>
              <a:rPr lang="en-ID" dirty="0">
                <a:latin typeface="Montserrat" panose="00000500000000000000" pitchFamily="2" charset="0"/>
              </a:rPr>
              <a:t>, </a:t>
            </a:r>
            <a:r>
              <a:rPr lang="en-ID" dirty="0" err="1">
                <a:latin typeface="Montserrat" panose="00000500000000000000" pitchFamily="2" charset="0"/>
              </a:rPr>
              <a:t>kejujuran</a:t>
            </a:r>
            <a:r>
              <a:rPr lang="en-ID" dirty="0">
                <a:latin typeface="Montserrat" panose="00000500000000000000" pitchFamily="2" charset="0"/>
              </a:rPr>
              <a:t>, </a:t>
            </a:r>
            <a:r>
              <a:rPr lang="en-ID" dirty="0" err="1">
                <a:latin typeface="Montserrat" panose="00000500000000000000" pitchFamily="2" charset="0"/>
              </a:rPr>
              <a:t>kesetaraan</a:t>
            </a:r>
            <a:r>
              <a:rPr lang="en-ID" dirty="0">
                <a:latin typeface="Montserrat" panose="00000500000000000000" pitchFamily="2" charset="0"/>
              </a:rPr>
              <a:t> dan </a:t>
            </a:r>
            <a:r>
              <a:rPr lang="en-ID" dirty="0" err="1">
                <a:latin typeface="Montserrat" panose="00000500000000000000" pitchFamily="2" charset="0"/>
              </a:rPr>
              <a:t>toleransi</a:t>
            </a:r>
            <a:r>
              <a:rPr lang="en-ID" dirty="0">
                <a:latin typeface="Montserrat" panose="00000500000000000000" pitchFamily="2" charset="0"/>
              </a:rPr>
              <a:t>.</a:t>
            </a:r>
            <a:endParaRPr lang="en-ID" b="0" i="0" dirty="0">
              <a:solidFill>
                <a:srgbClr val="000000"/>
              </a:solidFill>
              <a:effectLst/>
              <a:latin typeface="Montserrat" panose="00000500000000000000" pitchFamily="2" charset="0"/>
            </a:endParaRPr>
          </a:p>
          <a:p>
            <a:endParaRPr lang="en-ID" dirty="0">
              <a:latin typeface="Montserrat" panose="00000500000000000000" pitchFamily="2" charset="0"/>
            </a:endParaRPr>
          </a:p>
          <a:p>
            <a:endParaRPr lang="en-ID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6"/>
          <p:cNvPicPr preferRelativeResize="0"/>
          <p:nvPr/>
        </p:nvPicPr>
        <p:blipFill rotWithShape="1">
          <a:blip r:embed="rId3">
            <a:alphaModFix/>
          </a:blip>
          <a:srcRect l="70334" t="7514" r="1403" b="23560"/>
          <a:stretch/>
        </p:blipFill>
        <p:spPr>
          <a:xfrm>
            <a:off x="3094761" y="271231"/>
            <a:ext cx="5840662" cy="4742618"/>
          </a:xfrm>
          <a:custGeom>
            <a:avLst/>
            <a:gdLst/>
            <a:ahLst/>
            <a:cxnLst/>
            <a:rect l="l" t="t" r="r" b="b"/>
            <a:pathLst>
              <a:path w="20674" h="21096" extrusionOk="0">
                <a:moveTo>
                  <a:pt x="5071" y="0"/>
                </a:moveTo>
                <a:cubicBezTo>
                  <a:pt x="4077" y="1153"/>
                  <a:pt x="3282" y="3014"/>
                  <a:pt x="2142" y="5678"/>
                </a:cubicBezTo>
                <a:cubicBezTo>
                  <a:pt x="468" y="9588"/>
                  <a:pt x="-463" y="11762"/>
                  <a:pt x="233" y="13843"/>
                </a:cubicBezTo>
                <a:cubicBezTo>
                  <a:pt x="928" y="15925"/>
                  <a:pt x="2924" y="16940"/>
                  <a:pt x="6515" y="18764"/>
                </a:cubicBezTo>
                <a:cubicBezTo>
                  <a:pt x="10105" y="20588"/>
                  <a:pt x="12105" y="21600"/>
                  <a:pt x="14012" y="20843"/>
                </a:cubicBezTo>
                <a:cubicBezTo>
                  <a:pt x="15919" y="20086"/>
                  <a:pt x="16855" y="17911"/>
                  <a:pt x="18529" y="14000"/>
                </a:cubicBezTo>
                <a:cubicBezTo>
                  <a:pt x="20203" y="10089"/>
                  <a:pt x="21137" y="7915"/>
                  <a:pt x="20443" y="5834"/>
                </a:cubicBezTo>
                <a:cubicBezTo>
                  <a:pt x="19749" y="3753"/>
                  <a:pt x="17748" y="2738"/>
                  <a:pt x="14156" y="913"/>
                </a:cubicBezTo>
                <a:cubicBezTo>
                  <a:pt x="13500" y="577"/>
                  <a:pt x="12898" y="273"/>
                  <a:pt x="12340" y="0"/>
                </a:cubicBezTo>
                <a:lnTo>
                  <a:pt x="5071" y="0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87" name="Google Shape;87;p16"/>
          <p:cNvSpPr txBox="1">
            <a:spLocks noGrp="1"/>
          </p:cNvSpPr>
          <p:nvPr>
            <p:ph type="sldNum" idx="12"/>
          </p:nvPr>
        </p:nvSpPr>
        <p:spPr>
          <a:xfrm>
            <a:off x="8456478" y="129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pic>
        <p:nvPicPr>
          <p:cNvPr id="5122" name="Picture 2" descr="Isi Butir-Butir Pancasila Lengkap dari Sila ke 1 Sampai ke 5">
            <a:extLst>
              <a:ext uri="{FF2B5EF4-FFF2-40B4-BE49-F238E27FC236}">
                <a16:creationId xmlns:a16="http://schemas.microsoft.com/office/drawing/2014/main" id="{95035DF6-BB20-A509-F260-31672BD3EA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732" y="788544"/>
            <a:ext cx="3128161" cy="3566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B710B140-09A7-C75F-1AF7-F9AA866569E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29039019"/>
              </p:ext>
            </p:extLst>
          </p:nvPr>
        </p:nvGraphicFramePr>
        <p:xfrm>
          <a:off x="3409025" y="523251"/>
          <a:ext cx="5321803" cy="4386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2" name="Google Shape;85;p16">
            <a:extLst>
              <a:ext uri="{FF2B5EF4-FFF2-40B4-BE49-F238E27FC236}">
                <a16:creationId xmlns:a16="http://schemas.microsoft.com/office/drawing/2014/main" id="{00A5D97D-B26F-79FF-450D-A34F68009606}"/>
              </a:ext>
            </a:extLst>
          </p:cNvPr>
          <p:cNvSpPr txBox="1">
            <a:spLocks/>
          </p:cNvSpPr>
          <p:nvPr/>
        </p:nvSpPr>
        <p:spPr>
          <a:xfrm>
            <a:off x="36355" y="297162"/>
            <a:ext cx="4770537" cy="251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9pPr>
          </a:lstStyle>
          <a:p>
            <a:pPr algn="l"/>
            <a:r>
              <a:rPr lang="en-ID" sz="1800" b="0" dirty="0"/>
              <a:t>Huma </a:t>
            </a:r>
            <a:r>
              <a:rPr lang="en-ID" sz="1800" b="0" dirty="0" err="1"/>
              <a:t>Betang</a:t>
            </a:r>
            <a:r>
              <a:rPr lang="en-ID" sz="1800" b="0" dirty="0"/>
              <a:t> </a:t>
            </a:r>
            <a:r>
              <a:rPr lang="en-ID" sz="1800" b="0" dirty="0" err="1"/>
              <a:t>Dalam</a:t>
            </a:r>
            <a:r>
              <a:rPr lang="en-ID" sz="1800" b="0" dirty="0"/>
              <a:t> </a:t>
            </a:r>
            <a:r>
              <a:rPr lang="en-ID" sz="1800" b="0" dirty="0" err="1"/>
              <a:t>Bingkai</a:t>
            </a:r>
            <a:r>
              <a:rPr lang="en-ID" sz="1800" b="0" dirty="0"/>
              <a:t> </a:t>
            </a:r>
            <a:r>
              <a:rPr lang="en-ID" sz="1800" b="0" dirty="0" err="1"/>
              <a:t>Bhinneka</a:t>
            </a:r>
            <a:r>
              <a:rPr lang="en-ID" sz="1800" b="0" dirty="0"/>
              <a:t> Tunggal </a:t>
            </a:r>
            <a:r>
              <a:rPr lang="en-ID" sz="1800" b="0" dirty="0" err="1"/>
              <a:t>Ika</a:t>
            </a:r>
            <a:endParaRPr lang="en-ID" sz="1800" b="0" dirty="0"/>
          </a:p>
        </p:txBody>
      </p:sp>
    </p:spTree>
    <p:extLst>
      <p:ext uri="{BB962C8B-B14F-4D97-AF65-F5344CB8AC3E}">
        <p14:creationId xmlns:p14="http://schemas.microsoft.com/office/powerpoint/2010/main" val="3289357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36BF88-8BB2-2F53-91E0-E28F485F35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90514" y="234891"/>
            <a:ext cx="3090836" cy="4781725"/>
          </a:xfrm>
        </p:spPr>
        <p:txBody>
          <a:bodyPr/>
          <a:lstStyle/>
          <a:p>
            <a:pPr marL="0" lvl="0" indent="0" algn="just">
              <a:lnSpc>
                <a:spcPct val="115000"/>
              </a:lnSpc>
              <a:buNone/>
            </a:pP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Isen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Mulang</a:t>
            </a:r>
            <a:r>
              <a:rPr lang="en-US" sz="1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 </a:t>
            </a:r>
            <a:r>
              <a:rPr lang="en-US" sz="1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Ela </a:t>
            </a:r>
            <a:r>
              <a:rPr lang="en-US" sz="12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buli</a:t>
            </a:r>
            <a:r>
              <a:rPr lang="en-US" sz="1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manggetu</a:t>
            </a:r>
            <a:r>
              <a:rPr lang="en-US" sz="1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hinting </a:t>
            </a:r>
            <a:r>
              <a:rPr lang="en-US" sz="12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bunu</a:t>
            </a:r>
            <a:r>
              <a:rPr lang="en-US" sz="1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panjang</a:t>
            </a:r>
            <a:r>
              <a:rPr lang="en-US" sz="1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Isen</a:t>
            </a:r>
            <a:r>
              <a:rPr lang="en-US" sz="1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Mulang</a:t>
            </a:r>
            <a:r>
              <a:rPr lang="en-US" sz="1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Manetes</a:t>
            </a:r>
            <a:r>
              <a:rPr lang="en-US" sz="1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Rantai</a:t>
            </a:r>
            <a:r>
              <a:rPr lang="en-US" sz="1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Kamara </a:t>
            </a:r>
            <a:r>
              <a:rPr lang="en-US" sz="12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Ambu</a:t>
            </a:r>
            <a:r>
              <a:rPr lang="en-US" sz="1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Memiliki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arti “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jangan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pulang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sebelum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memenangkan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perjuangan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panjang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pantang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mundur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sebelum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memutuskan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tali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kemiskinan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kebodohan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kemelaratan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sesuai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sila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ke-3 pada Pancasila.</a:t>
            </a:r>
          </a:p>
          <a:p>
            <a:pPr marL="342900" lvl="0" indent="-342900" algn="just">
              <a:lnSpc>
                <a:spcPct val="115000"/>
              </a:lnSpc>
              <a:buFont typeface="+mj-lt"/>
              <a:buAutoNum type="arabicPeriod"/>
            </a:pPr>
            <a:endParaRPr lang="en-ID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12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Hupungkal</a:t>
            </a:r>
            <a:r>
              <a:rPr lang="en-US" sz="1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Lingu</a:t>
            </a:r>
            <a:r>
              <a:rPr lang="en-US" sz="1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Nalatai</a:t>
            </a:r>
            <a:r>
              <a:rPr lang="en-US" sz="1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Hapangajan</a:t>
            </a:r>
            <a:r>
              <a:rPr lang="en-US" sz="1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Karendem</a:t>
            </a:r>
            <a:r>
              <a:rPr lang="en-US" sz="1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Malempang</a:t>
            </a:r>
            <a:r>
              <a:rPr lang="en-US" sz="1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Memiliki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arti “Bersatu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menyelesaikan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suatu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masalah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cara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mufakat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sehingga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segala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sesuatunya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mencapai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kesepakatan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bersama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Sesuai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sila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Ke-4 pada Pancasila.</a:t>
            </a:r>
            <a:endParaRPr lang="en-ID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33D67D-9586-E57A-6DC7-D208D05FF1DC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6078328" y="234891"/>
            <a:ext cx="2864335" cy="4647502"/>
          </a:xfrm>
        </p:spPr>
        <p:txBody>
          <a:bodyPr/>
          <a:lstStyle/>
          <a:p>
            <a:pPr marL="0" lv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1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Belom</a:t>
            </a:r>
            <a:r>
              <a:rPr lang="en-US" sz="1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Bahadat</a:t>
            </a:r>
            <a:r>
              <a:rPr lang="en-US" sz="1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Artinya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hidup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beradat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Ketentuan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belom</a:t>
            </a:r>
            <a:r>
              <a:rPr lang="en-US" sz="1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bahadat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tersebut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berlaku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bagi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setiap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warga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masyarakat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Kalimantan Tengah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sesuai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Pancasila pada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sila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Ke-2.</a:t>
            </a:r>
            <a:endParaRPr lang="en-ID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700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Keempat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pilar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kehidupan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dimiliki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masyarakat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kalimantan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Tengah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berkaitan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erat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sesuai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nilai-nilai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Pancasila yang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merupakan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ideologi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bangsa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Indonesia.</a:t>
            </a:r>
            <a:endParaRPr lang="en-ID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en-ID" sz="1200" dirty="0"/>
          </a:p>
        </p:txBody>
      </p:sp>
      <p:sp>
        <p:nvSpPr>
          <p:cNvPr id="100" name="Google Shape;100;p18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E41DFD86-864B-2D61-97D7-15F58A6479B8}"/>
              </a:ext>
            </a:extLst>
          </p:cNvPr>
          <p:cNvSpPr txBox="1">
            <a:spLocks/>
          </p:cNvSpPr>
          <p:nvPr/>
        </p:nvSpPr>
        <p:spPr>
          <a:xfrm>
            <a:off x="138823" y="234891"/>
            <a:ext cx="2654712" cy="4714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Karla"/>
              <a:buChar char="▪"/>
              <a:defRPr sz="16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Karla"/>
              <a:buChar char="▫"/>
              <a:defRPr sz="16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Karla"/>
              <a:buChar char="▫"/>
              <a:defRPr sz="16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Karla"/>
              <a:buChar char="▫"/>
              <a:defRPr sz="16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Karla"/>
              <a:buChar char="▫"/>
              <a:defRPr sz="16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Karla"/>
              <a:buChar char="▫"/>
              <a:defRPr sz="16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Karla"/>
              <a:buChar char="▫"/>
              <a:defRPr sz="16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Karla"/>
              <a:buChar char="▫"/>
              <a:defRPr sz="16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dk2"/>
              </a:buClr>
              <a:buSzPts val="1600"/>
              <a:buFont typeface="Karla"/>
              <a:buChar char="▫"/>
              <a:defRPr sz="16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pPr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empat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pilar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landasan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kehidupan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yaitu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ID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15000"/>
              </a:lnSpc>
              <a:buNone/>
            </a:pPr>
            <a:r>
              <a:rPr lang="en-US" sz="12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Garing</a:t>
            </a:r>
            <a:r>
              <a:rPr lang="en-US" sz="1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Hatungku</a:t>
            </a:r>
            <a:r>
              <a:rPr lang="en-US" sz="1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Tungket</a:t>
            </a:r>
            <a:r>
              <a:rPr lang="en-US" sz="1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Langit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(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tiga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pegangan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hidup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seseorang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bisa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menjadi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seorang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pemimpin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ID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15000"/>
              </a:lnSpc>
              <a:buNone/>
            </a:pPr>
            <a:endParaRPr lang="en-US" sz="12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15000"/>
              </a:lnSpc>
              <a:buNone/>
            </a:pPr>
            <a:r>
              <a:rPr lang="en-US" sz="1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Kayu </a:t>
            </a:r>
            <a:r>
              <a:rPr lang="en-US" sz="12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Gamalang</a:t>
            </a:r>
            <a:r>
              <a:rPr lang="en-US" sz="1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Nyahu</a:t>
            </a:r>
            <a:r>
              <a:rPr lang="en-US" sz="1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umat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manusia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harus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beragama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percaya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kepada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Tuhan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), yang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sesuai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Pancasila pada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sila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Ke-1.</a:t>
            </a:r>
            <a:endParaRPr lang="en-ID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15000"/>
              </a:lnSpc>
              <a:buNone/>
            </a:pPr>
            <a:r>
              <a:rPr lang="it-IT" sz="1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Kayu Erang Tingang</a:t>
            </a:r>
            <a:r>
              <a:rPr lang="it-IT" sz="1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(harus punya adat istiadat atau sopan santun), sesuai dengan Pancasila pada sila Ke-2.</a:t>
            </a:r>
          </a:p>
          <a:p>
            <a:pPr marL="0" lvl="0" indent="0">
              <a:lnSpc>
                <a:spcPct val="115000"/>
              </a:lnSpc>
              <a:buNone/>
            </a:pPr>
            <a:endParaRPr lang="en-ID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15000"/>
              </a:lnSpc>
              <a:buNone/>
            </a:pPr>
            <a:r>
              <a:rPr lang="it-IT" sz="1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Kayu Pampang Seribu</a:t>
            </a:r>
            <a:r>
              <a:rPr lang="it-IT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(hidup pintar harati), sesuai dengan Pancasila pada sila Ke-2.</a:t>
            </a:r>
            <a:endParaRPr lang="en-ID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D" dirty="0"/>
          </a:p>
        </p:txBody>
      </p:sp>
      <p:pic>
        <p:nvPicPr>
          <p:cNvPr id="1026" name="Picture 2" descr="Ornamen Batang Garing">
            <a:extLst>
              <a:ext uri="{FF2B5EF4-FFF2-40B4-BE49-F238E27FC236}">
                <a16:creationId xmlns:a16="http://schemas.microsoft.com/office/drawing/2014/main" id="{E8171D62-01D4-9891-CC66-8C09445A6C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8855" y="2415839"/>
            <a:ext cx="2479918" cy="25717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11A757F-43F0-5FC8-FE61-D3236823AF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6176" y="3270656"/>
            <a:ext cx="2975174" cy="16788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6"/>
          <p:cNvPicPr preferRelativeResize="0"/>
          <p:nvPr/>
        </p:nvPicPr>
        <p:blipFill rotWithShape="1"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"/>
                    </a14:imgEffect>
                    <a14:imgEffect>
                      <a14:colorTemperature colorTemp="6637"/>
                    </a14:imgEffect>
                    <a14:imgEffect>
                      <a14:saturation sat="4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rcRect l="70334" t="7514" r="1403" b="23560"/>
          <a:stretch/>
        </p:blipFill>
        <p:spPr>
          <a:xfrm>
            <a:off x="4628815" y="833266"/>
            <a:ext cx="4306800" cy="4233783"/>
          </a:xfrm>
          <a:custGeom>
            <a:avLst/>
            <a:gdLst/>
            <a:ahLst/>
            <a:cxnLst/>
            <a:rect l="l" t="t" r="r" b="b"/>
            <a:pathLst>
              <a:path w="20674" h="21096" extrusionOk="0">
                <a:moveTo>
                  <a:pt x="5071" y="0"/>
                </a:moveTo>
                <a:cubicBezTo>
                  <a:pt x="4077" y="1153"/>
                  <a:pt x="3282" y="3014"/>
                  <a:pt x="2142" y="5678"/>
                </a:cubicBezTo>
                <a:cubicBezTo>
                  <a:pt x="468" y="9588"/>
                  <a:pt x="-463" y="11762"/>
                  <a:pt x="233" y="13843"/>
                </a:cubicBezTo>
                <a:cubicBezTo>
                  <a:pt x="928" y="15925"/>
                  <a:pt x="2924" y="16940"/>
                  <a:pt x="6515" y="18764"/>
                </a:cubicBezTo>
                <a:cubicBezTo>
                  <a:pt x="10105" y="20588"/>
                  <a:pt x="12105" y="21600"/>
                  <a:pt x="14012" y="20843"/>
                </a:cubicBezTo>
                <a:cubicBezTo>
                  <a:pt x="15919" y="20086"/>
                  <a:pt x="16855" y="17911"/>
                  <a:pt x="18529" y="14000"/>
                </a:cubicBezTo>
                <a:cubicBezTo>
                  <a:pt x="20203" y="10089"/>
                  <a:pt x="21137" y="7915"/>
                  <a:pt x="20443" y="5834"/>
                </a:cubicBezTo>
                <a:cubicBezTo>
                  <a:pt x="19749" y="3753"/>
                  <a:pt x="17748" y="2738"/>
                  <a:pt x="14156" y="913"/>
                </a:cubicBezTo>
                <a:cubicBezTo>
                  <a:pt x="13500" y="577"/>
                  <a:pt x="12898" y="273"/>
                  <a:pt x="12340" y="0"/>
                </a:cubicBezTo>
                <a:lnTo>
                  <a:pt x="5071" y="0"/>
                </a:lnTo>
                <a:close/>
              </a:path>
            </a:pathLst>
          </a:custGeom>
          <a:noFill/>
          <a:ln>
            <a:noFill/>
          </a:ln>
        </p:spPr>
      </p:pic>
      <p:pic>
        <p:nvPicPr>
          <p:cNvPr id="10" name="Google Shape;84;p16">
            <a:extLst>
              <a:ext uri="{FF2B5EF4-FFF2-40B4-BE49-F238E27FC236}">
                <a16:creationId xmlns:a16="http://schemas.microsoft.com/office/drawing/2014/main" id="{6A0ABC09-1BE9-4889-9644-DEEE0DF87555}"/>
              </a:ext>
            </a:extLst>
          </p:cNvPr>
          <p:cNvPicPr preferRelativeResize="0"/>
          <p:nvPr/>
        </p:nvPicPr>
        <p:blipFill rotWithShape="1">
          <a:blip r:embed="rId5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96000"/>
                    </a14:imgEffect>
                    <a14:imgEffect>
                      <a14:brightnessContrast bright="-4000" contrast="-22000"/>
                    </a14:imgEffect>
                  </a14:imgLayer>
                </a14:imgProps>
              </a:ext>
            </a:extLst>
          </a:blip>
          <a:srcRect l="70334" t="7514" r="1403" b="23560"/>
          <a:stretch/>
        </p:blipFill>
        <p:spPr>
          <a:xfrm rot="13946667">
            <a:off x="-73971" y="103695"/>
            <a:ext cx="4531697" cy="3837647"/>
          </a:xfrm>
          <a:custGeom>
            <a:avLst/>
            <a:gdLst/>
            <a:ahLst/>
            <a:cxnLst/>
            <a:rect l="l" t="t" r="r" b="b"/>
            <a:pathLst>
              <a:path w="20674" h="21096" extrusionOk="0">
                <a:moveTo>
                  <a:pt x="5071" y="0"/>
                </a:moveTo>
                <a:cubicBezTo>
                  <a:pt x="4077" y="1153"/>
                  <a:pt x="3282" y="3014"/>
                  <a:pt x="2142" y="5678"/>
                </a:cubicBezTo>
                <a:cubicBezTo>
                  <a:pt x="468" y="9588"/>
                  <a:pt x="-463" y="11762"/>
                  <a:pt x="233" y="13843"/>
                </a:cubicBezTo>
                <a:cubicBezTo>
                  <a:pt x="928" y="15925"/>
                  <a:pt x="2924" y="16940"/>
                  <a:pt x="6515" y="18764"/>
                </a:cubicBezTo>
                <a:cubicBezTo>
                  <a:pt x="10105" y="20588"/>
                  <a:pt x="12105" y="21600"/>
                  <a:pt x="14012" y="20843"/>
                </a:cubicBezTo>
                <a:cubicBezTo>
                  <a:pt x="15919" y="20086"/>
                  <a:pt x="16855" y="17911"/>
                  <a:pt x="18529" y="14000"/>
                </a:cubicBezTo>
                <a:cubicBezTo>
                  <a:pt x="20203" y="10089"/>
                  <a:pt x="21137" y="7915"/>
                  <a:pt x="20443" y="5834"/>
                </a:cubicBezTo>
                <a:cubicBezTo>
                  <a:pt x="19749" y="3753"/>
                  <a:pt x="17748" y="2738"/>
                  <a:pt x="14156" y="913"/>
                </a:cubicBezTo>
                <a:cubicBezTo>
                  <a:pt x="13500" y="577"/>
                  <a:pt x="12898" y="273"/>
                  <a:pt x="12340" y="0"/>
                </a:cubicBezTo>
                <a:lnTo>
                  <a:pt x="5071" y="0"/>
                </a:lnTo>
                <a:close/>
              </a:path>
            </a:pathLst>
          </a:custGeom>
          <a:blipFill>
            <a:blip r:embed="rId6"/>
            <a:tile tx="0" ty="0" sx="100000" sy="100000" flip="none" algn="tl"/>
          </a:blipFill>
          <a:ln>
            <a:noFill/>
          </a:ln>
        </p:spPr>
      </p:pic>
      <p:pic>
        <p:nvPicPr>
          <p:cNvPr id="4" name="Google Shape;84;p16">
            <a:extLst>
              <a:ext uri="{FF2B5EF4-FFF2-40B4-BE49-F238E27FC236}">
                <a16:creationId xmlns:a16="http://schemas.microsoft.com/office/drawing/2014/main" id="{6EE65F69-94E7-CC33-8E2C-9F3ACBF1926D}"/>
              </a:ext>
            </a:extLst>
          </p:cNvPr>
          <p:cNvPicPr preferRelativeResize="0"/>
          <p:nvPr/>
        </p:nvPicPr>
        <p:blipFill rotWithShape="1"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"/>
                    </a14:imgEffect>
                    <a14:imgEffect>
                      <a14:colorTemperature colorTemp="6637"/>
                    </a14:imgEffect>
                    <a14:imgEffect>
                      <a14:saturation sat="4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rcRect l="70334" t="7514" r="1403" b="23560"/>
          <a:stretch/>
        </p:blipFill>
        <p:spPr>
          <a:xfrm rot="2990754">
            <a:off x="0" y="548856"/>
            <a:ext cx="4306800" cy="4233783"/>
          </a:xfrm>
          <a:custGeom>
            <a:avLst/>
            <a:gdLst/>
            <a:ahLst/>
            <a:cxnLst/>
            <a:rect l="l" t="t" r="r" b="b"/>
            <a:pathLst>
              <a:path w="20674" h="21096" extrusionOk="0">
                <a:moveTo>
                  <a:pt x="5071" y="0"/>
                </a:moveTo>
                <a:cubicBezTo>
                  <a:pt x="4077" y="1153"/>
                  <a:pt x="3282" y="3014"/>
                  <a:pt x="2142" y="5678"/>
                </a:cubicBezTo>
                <a:cubicBezTo>
                  <a:pt x="468" y="9588"/>
                  <a:pt x="-463" y="11762"/>
                  <a:pt x="233" y="13843"/>
                </a:cubicBezTo>
                <a:cubicBezTo>
                  <a:pt x="928" y="15925"/>
                  <a:pt x="2924" y="16940"/>
                  <a:pt x="6515" y="18764"/>
                </a:cubicBezTo>
                <a:cubicBezTo>
                  <a:pt x="10105" y="20588"/>
                  <a:pt x="12105" y="21600"/>
                  <a:pt x="14012" y="20843"/>
                </a:cubicBezTo>
                <a:cubicBezTo>
                  <a:pt x="15919" y="20086"/>
                  <a:pt x="16855" y="17911"/>
                  <a:pt x="18529" y="14000"/>
                </a:cubicBezTo>
                <a:cubicBezTo>
                  <a:pt x="20203" y="10089"/>
                  <a:pt x="21137" y="7915"/>
                  <a:pt x="20443" y="5834"/>
                </a:cubicBezTo>
                <a:cubicBezTo>
                  <a:pt x="19749" y="3753"/>
                  <a:pt x="17748" y="2738"/>
                  <a:pt x="14156" y="913"/>
                </a:cubicBezTo>
                <a:cubicBezTo>
                  <a:pt x="13500" y="577"/>
                  <a:pt x="12898" y="273"/>
                  <a:pt x="12340" y="0"/>
                </a:cubicBezTo>
                <a:lnTo>
                  <a:pt x="5071" y="0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A2EC15F4-B0CD-ECE9-85F4-05148A2EE76B}"/>
              </a:ext>
            </a:extLst>
          </p:cNvPr>
          <p:cNvSpPr txBox="1">
            <a:spLocks/>
          </p:cNvSpPr>
          <p:nvPr/>
        </p:nvSpPr>
        <p:spPr>
          <a:xfrm rot="20659304">
            <a:off x="426975" y="416852"/>
            <a:ext cx="3452849" cy="2671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Karla"/>
              <a:buChar char="▪"/>
              <a:defRPr sz="16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Karla"/>
              <a:buChar char="▫"/>
              <a:defRPr sz="16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Karla"/>
              <a:buChar char="▫"/>
              <a:defRPr sz="16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Karla"/>
              <a:buChar char="▫"/>
              <a:defRPr sz="16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Karla"/>
              <a:buChar char="▫"/>
              <a:defRPr sz="16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Karla"/>
              <a:buChar char="▫"/>
              <a:defRPr sz="16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Karla"/>
              <a:buChar char="▫"/>
              <a:defRPr sz="16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Karla"/>
              <a:buChar char="▫"/>
              <a:defRPr sz="16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dk2"/>
              </a:buClr>
              <a:buSzPts val="1600"/>
              <a:buFont typeface="Karla"/>
              <a:buChar char="▫"/>
              <a:defRPr sz="16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pPr marL="0" indent="0" algn="just">
              <a:lnSpc>
                <a:spcPct val="115000"/>
              </a:lnSpc>
              <a:buNone/>
            </a:pPr>
            <a:r>
              <a:rPr lang="en-US" sz="12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Hapakat</a:t>
            </a:r>
            <a:r>
              <a:rPr lang="en-US" sz="12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Basara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(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musyawarah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mufakat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pandangan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masyarakat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Dayak,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manusia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hanya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dipandang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setara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tetapi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juga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dianggap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sebagai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keluarga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sehingga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ada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rasa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ikatan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persaudaraan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senasib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sepenanggungan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walaupun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terdapat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perbedaan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keyakinan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sebuah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keluarga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Dayak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bisa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berkumpul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beberapa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angota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keluarga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memiliki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keyakinan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berbeda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ada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Muslim, Kristen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Katolik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Kristen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Protestan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Kristen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Pantekosta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dan Hindu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Kaharingan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 algn="just">
              <a:lnSpc>
                <a:spcPct val="115000"/>
              </a:lnSpc>
              <a:buNone/>
            </a:pPr>
            <a:endParaRPr lang="en-ID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buNone/>
            </a:pP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Perbedaan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keyakinan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justru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menjadi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kekayaan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menstimulasi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masyarakat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saling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menghargai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serta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menjalankan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kewajiban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sesuai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kepercayaa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masing-masing.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Kalaupun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ada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konflik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keluarga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menyangkut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kehidupan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sosial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agama,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maka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konflik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tersebut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diselesaikan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melalui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musyawarah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mufakat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disebut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hapakat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basara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Hapakat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basara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telah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menjadi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tradisi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adat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berkembang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selama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satu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abad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sejak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Rapat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Damai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Tumbang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Anoi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tahun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1894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FABB2E8D-C1AC-C653-35E8-2E5FF2D85607}"/>
              </a:ext>
            </a:extLst>
          </p:cNvPr>
          <p:cNvSpPr txBox="1">
            <a:spLocks/>
          </p:cNvSpPr>
          <p:nvPr/>
        </p:nvSpPr>
        <p:spPr>
          <a:xfrm rot="1432571">
            <a:off x="5127886" y="740140"/>
            <a:ext cx="3308658" cy="436349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15000"/>
              </a:lnSpc>
              <a:buNone/>
            </a:pPr>
            <a:r>
              <a:rPr lang="en-ID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Belum </a:t>
            </a:r>
            <a:r>
              <a:rPr lang="en-ID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penyang</a:t>
            </a:r>
            <a:r>
              <a:rPr lang="en-ID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hinje</a:t>
            </a:r>
            <a:r>
              <a:rPr lang="en-ID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simpei</a:t>
            </a:r>
            <a:r>
              <a:rPr lang="en-ID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hidup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rukun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damai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demi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kesejahteraan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bersama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Konsep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hidup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penyang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hinje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simpei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hanya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berlaku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antara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sesama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manusia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tetapi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juga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antara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manusia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alam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antara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manusia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Tuhan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bahkan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manusia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dirinya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sendiri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buNone/>
            </a:pPr>
            <a:r>
              <a:rPr lang="fi-FI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Oleh karena itu, ketika penyang hinje simpei terlaksana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baik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maka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kerusakan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alam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keserakahan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manusia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malapetaka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dan lain-lain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dihindari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Kasus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masyarakat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Dayak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memahami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bahwa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konflik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akan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membawa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malapetaka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Konflik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alam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akan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menimbulkan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bencana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akibat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kerusakan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alam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konflik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sesama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manusia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akan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menimbulkan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perang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dan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konflik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Tuhan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akan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menimbulkan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tulah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kehilangan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berkat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bagi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manusia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Oleh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karena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itu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penyang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hinje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simpei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menjadi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kebutuhan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sangat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mutlak</a:t>
            </a:r>
            <a:endParaRPr lang="en-ID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93C52E-4E75-D295-4410-C999B145FD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00430" y="2031150"/>
            <a:ext cx="2595300" cy="674100"/>
          </a:xfrm>
        </p:spPr>
        <p:txBody>
          <a:bodyPr/>
          <a:lstStyle/>
          <a:p>
            <a:r>
              <a:rPr lang="en-US" dirty="0"/>
              <a:t>Kesimpulan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FDA214-F97D-C4A8-4839-E98092B8CB7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8</a:t>
            </a:fld>
            <a:endParaRPr lang="en"/>
          </a:p>
        </p:txBody>
      </p:sp>
      <p:pic>
        <p:nvPicPr>
          <p:cNvPr id="6" name="Google Shape;84;p16">
            <a:extLst>
              <a:ext uri="{FF2B5EF4-FFF2-40B4-BE49-F238E27FC236}">
                <a16:creationId xmlns:a16="http://schemas.microsoft.com/office/drawing/2014/main" id="{01C277DA-1929-FCE7-D6AC-9EDA12127AD0}"/>
              </a:ext>
            </a:extLst>
          </p:cNvPr>
          <p:cNvPicPr preferRelativeResize="0"/>
          <p:nvPr/>
        </p:nvPicPr>
        <p:blipFill rotWithShape="1"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"/>
                    </a14:imgEffect>
                    <a14:imgEffect>
                      <a14:colorTemperature colorTemp="6637"/>
                    </a14:imgEffect>
                    <a14:imgEffect>
                      <a14:saturation sat="4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rcRect l="70334" t="7514" r="1403" b="23560"/>
          <a:stretch/>
        </p:blipFill>
        <p:spPr>
          <a:xfrm>
            <a:off x="3305262" y="427840"/>
            <a:ext cx="5143791" cy="4387540"/>
          </a:xfrm>
          <a:custGeom>
            <a:avLst/>
            <a:gdLst/>
            <a:ahLst/>
            <a:cxnLst/>
            <a:rect l="l" t="t" r="r" b="b"/>
            <a:pathLst>
              <a:path w="20674" h="21096" extrusionOk="0">
                <a:moveTo>
                  <a:pt x="5071" y="0"/>
                </a:moveTo>
                <a:cubicBezTo>
                  <a:pt x="4077" y="1153"/>
                  <a:pt x="3282" y="3014"/>
                  <a:pt x="2142" y="5678"/>
                </a:cubicBezTo>
                <a:cubicBezTo>
                  <a:pt x="468" y="9588"/>
                  <a:pt x="-463" y="11762"/>
                  <a:pt x="233" y="13843"/>
                </a:cubicBezTo>
                <a:cubicBezTo>
                  <a:pt x="928" y="15925"/>
                  <a:pt x="2924" y="16940"/>
                  <a:pt x="6515" y="18764"/>
                </a:cubicBezTo>
                <a:cubicBezTo>
                  <a:pt x="10105" y="20588"/>
                  <a:pt x="12105" y="21600"/>
                  <a:pt x="14012" y="20843"/>
                </a:cubicBezTo>
                <a:cubicBezTo>
                  <a:pt x="15919" y="20086"/>
                  <a:pt x="16855" y="17911"/>
                  <a:pt x="18529" y="14000"/>
                </a:cubicBezTo>
                <a:cubicBezTo>
                  <a:pt x="20203" y="10089"/>
                  <a:pt x="21137" y="7915"/>
                  <a:pt x="20443" y="5834"/>
                </a:cubicBezTo>
                <a:cubicBezTo>
                  <a:pt x="19749" y="3753"/>
                  <a:pt x="17748" y="2738"/>
                  <a:pt x="14156" y="913"/>
                </a:cubicBezTo>
                <a:cubicBezTo>
                  <a:pt x="13500" y="577"/>
                  <a:pt x="12898" y="273"/>
                  <a:pt x="12340" y="0"/>
                </a:cubicBezTo>
                <a:lnTo>
                  <a:pt x="5071" y="0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BB27F03B-A89C-0C3B-8B53-661379967048}"/>
              </a:ext>
            </a:extLst>
          </p:cNvPr>
          <p:cNvSpPr txBox="1">
            <a:spLocks/>
          </p:cNvSpPr>
          <p:nvPr/>
        </p:nvSpPr>
        <p:spPr>
          <a:xfrm>
            <a:off x="3825380" y="1653417"/>
            <a:ext cx="4504887" cy="2113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Karla"/>
              <a:buChar char="▪"/>
              <a:defRPr sz="16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Karla"/>
              <a:buChar char="▫"/>
              <a:defRPr sz="16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Karla"/>
              <a:buChar char="▫"/>
              <a:defRPr sz="16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Karla"/>
              <a:buChar char="▫"/>
              <a:defRPr sz="16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Karla"/>
              <a:buChar char="▫"/>
              <a:defRPr sz="16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Karla"/>
              <a:buChar char="▫"/>
              <a:defRPr sz="16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Karla"/>
              <a:buChar char="▫"/>
              <a:defRPr sz="16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Karla"/>
              <a:buChar char="▫"/>
              <a:defRPr sz="16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dk2"/>
              </a:buClr>
              <a:buSzPts val="1600"/>
              <a:buFont typeface="Karla"/>
              <a:buChar char="▫"/>
              <a:defRPr sz="16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pPr marL="127000" indent="0" algn="ctr">
              <a:buFont typeface="Karla"/>
              <a:buNone/>
            </a:pPr>
            <a:r>
              <a:rPr lang="en-US" dirty="0" err="1"/>
              <a:t>Bhinneka</a:t>
            </a:r>
            <a:r>
              <a:rPr lang="en-US" dirty="0"/>
              <a:t> Tunggal </a:t>
            </a:r>
            <a:r>
              <a:rPr lang="en-US" dirty="0" err="1"/>
              <a:t>Ika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Bingkai</a:t>
            </a:r>
            <a:r>
              <a:rPr lang="en-US" dirty="0"/>
              <a:t> </a:t>
            </a:r>
            <a:r>
              <a:rPr lang="en-US" dirty="0" err="1"/>
              <a:t>Falsafah</a:t>
            </a:r>
            <a:r>
              <a:rPr lang="en-US" dirty="0"/>
              <a:t> Huma </a:t>
            </a:r>
            <a:r>
              <a:rPr lang="en-US" dirty="0" err="1"/>
              <a:t>Betang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kebersamaan</a:t>
            </a:r>
            <a:r>
              <a:rPr lang="en-US" dirty="0"/>
              <a:t>, </a:t>
            </a:r>
            <a:r>
              <a:rPr lang="en-US" dirty="0" err="1"/>
              <a:t>keberagaman</a:t>
            </a:r>
            <a:endParaRPr lang="en-US" dirty="0"/>
          </a:p>
          <a:p>
            <a:r>
              <a:rPr lang="en-US" b="1" dirty="0"/>
              <a:t>Nilai </a:t>
            </a:r>
            <a:r>
              <a:rPr lang="en-US" b="1" dirty="0" err="1"/>
              <a:t>positif</a:t>
            </a:r>
            <a:r>
              <a:rPr lang="en-US" b="1" dirty="0"/>
              <a:t> : </a:t>
            </a:r>
            <a:r>
              <a:rPr lang="en-US" dirty="0" err="1"/>
              <a:t>relegius</a:t>
            </a:r>
            <a:r>
              <a:rPr lang="en-US" dirty="0"/>
              <a:t>, </a:t>
            </a:r>
            <a:r>
              <a:rPr lang="en-US" dirty="0" err="1"/>
              <a:t>toleran</a:t>
            </a:r>
            <a:r>
              <a:rPr lang="en-US" dirty="0"/>
              <a:t>, </a:t>
            </a:r>
            <a:r>
              <a:rPr lang="en-US" dirty="0" err="1"/>
              <a:t>jujur</a:t>
            </a:r>
            <a:r>
              <a:rPr lang="en-US" dirty="0"/>
              <a:t>, </a:t>
            </a:r>
            <a:r>
              <a:rPr lang="en-US" dirty="0" err="1"/>
              <a:t>kerja</a:t>
            </a:r>
            <a:r>
              <a:rPr lang="en-US" dirty="0"/>
              <a:t> </a:t>
            </a:r>
            <a:r>
              <a:rPr lang="en-US" dirty="0" err="1"/>
              <a:t>keras</a:t>
            </a:r>
            <a:r>
              <a:rPr lang="en-US" dirty="0"/>
              <a:t>, gotong royong, </a:t>
            </a:r>
            <a:r>
              <a:rPr lang="en-US" dirty="0" err="1"/>
              <a:t>musyawarah</a:t>
            </a:r>
            <a:r>
              <a:rPr lang="en-US" dirty="0"/>
              <a:t> </a:t>
            </a:r>
          </a:p>
          <a:p>
            <a:r>
              <a:rPr lang="en-US" b="1" dirty="0" err="1"/>
              <a:t>Pemanfaatan</a:t>
            </a:r>
            <a:r>
              <a:rPr lang="en-US" b="1" dirty="0"/>
              <a:t> Nilai : </a:t>
            </a:r>
            <a:r>
              <a:rPr lang="en-US" dirty="0" err="1"/>
              <a:t>membina</a:t>
            </a:r>
            <a:r>
              <a:rPr lang="en-US" dirty="0"/>
              <a:t> </a:t>
            </a:r>
            <a:r>
              <a:rPr lang="en-US" dirty="0" err="1"/>
              <a:t>persatuan</a:t>
            </a:r>
            <a:r>
              <a:rPr lang="en-US" dirty="0"/>
              <a:t> </a:t>
            </a:r>
            <a:r>
              <a:rPr lang="en-US" dirty="0" err="1"/>
              <a:t>kesatuan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1198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36"/>
          <p:cNvSpPr txBox="1">
            <a:spLocks noGrp="1"/>
          </p:cNvSpPr>
          <p:nvPr>
            <p:ph type="ctrTitle" idx="4294967295"/>
          </p:nvPr>
        </p:nvSpPr>
        <p:spPr>
          <a:xfrm>
            <a:off x="234148" y="256565"/>
            <a:ext cx="4306800" cy="1496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 b="0" dirty="0"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Thanks!</a:t>
            </a:r>
            <a:endParaRPr sz="9600" b="0" dirty="0"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336" name="Google Shape;336;p36"/>
          <p:cNvSpPr txBox="1">
            <a:spLocks noGrp="1"/>
          </p:cNvSpPr>
          <p:nvPr>
            <p:ph type="sldNum" idx="12"/>
          </p:nvPr>
        </p:nvSpPr>
        <p:spPr>
          <a:xfrm>
            <a:off x="8456478" y="129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57D7652-59FE-4F14-8C5B-0F2BDBB89D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994870"/>
            <a:ext cx="9143999" cy="2447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2" descr="C:\Users\User\Pictures\110523_palangkaraya988.jpg">
            <a:extLst>
              <a:ext uri="{FF2B5EF4-FFF2-40B4-BE49-F238E27FC236}">
                <a16:creationId xmlns:a16="http://schemas.microsoft.com/office/drawing/2014/main" id="{AFEF3AD8-7094-1856-86C5-609389C064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421" y="-144104"/>
            <a:ext cx="9248737" cy="31559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Perkuat Sikap Toleransi lewat Pendekatan Sosial Budaya ...">
            <a:extLst>
              <a:ext uri="{FF2B5EF4-FFF2-40B4-BE49-F238E27FC236}">
                <a16:creationId xmlns:a16="http://schemas.microsoft.com/office/drawing/2014/main" id="{5994EA25-7D3F-ABBD-B702-10EB6FA758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27478"/>
            <a:ext cx="2338661" cy="164706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C:\Users\User\Documents\Desain gambar cover\tingang.png">
            <a:extLst>
              <a:ext uri="{FF2B5EF4-FFF2-40B4-BE49-F238E27FC236}">
                <a16:creationId xmlns:a16="http://schemas.microsoft.com/office/drawing/2014/main" id="{840C3A20-146D-10B8-5222-6007511E31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7215" y="1461854"/>
            <a:ext cx="436803" cy="39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C:\Users\User\Pictures\ANEKA FOTO &amp; ANIMASI\0050.gif">
            <a:extLst>
              <a:ext uri="{FF2B5EF4-FFF2-40B4-BE49-F238E27FC236}">
                <a16:creationId xmlns:a16="http://schemas.microsoft.com/office/drawing/2014/main" id="{4FA190CB-7A90-4107-D181-1060DC03587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1393" y="606177"/>
            <a:ext cx="894854" cy="571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7" descr="C:\Users\User\Pictures\Moving-picture-Indonesia-flag-waving-in-wind-animated-gif-1.gif">
            <a:extLst>
              <a:ext uri="{FF2B5EF4-FFF2-40B4-BE49-F238E27FC236}">
                <a16:creationId xmlns:a16="http://schemas.microsoft.com/office/drawing/2014/main" id="{EFEC7F8C-FAFE-1ADA-4D78-F01E780F0DC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0715">
            <a:off x="8257986" y="1089058"/>
            <a:ext cx="44767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1" descr="12">
            <a:extLst>
              <a:ext uri="{FF2B5EF4-FFF2-40B4-BE49-F238E27FC236}">
                <a16:creationId xmlns:a16="http://schemas.microsoft.com/office/drawing/2014/main" id="{5BC654A3-181C-F49E-0FFB-CD09ECC807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37111">
            <a:off x="2363736" y="2701384"/>
            <a:ext cx="942336" cy="384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Iden template">
  <a:themeElements>
    <a:clrScheme name="Custom 347">
      <a:dk1>
        <a:srgbClr val="2E363D"/>
      </a:dk1>
      <a:lt1>
        <a:srgbClr val="FFFFFF"/>
      </a:lt1>
      <a:dk2>
        <a:srgbClr val="767E85"/>
      </a:dk2>
      <a:lt2>
        <a:srgbClr val="FBFBFB"/>
      </a:lt2>
      <a:accent1>
        <a:srgbClr val="F8E7D5"/>
      </a:accent1>
      <a:accent2>
        <a:srgbClr val="EBC7C1"/>
      </a:accent2>
      <a:accent3>
        <a:srgbClr val="E9F2F9"/>
      </a:accent3>
      <a:accent4>
        <a:srgbClr val="B5CFDA"/>
      </a:accent4>
      <a:accent5>
        <a:srgbClr val="EEEAEA"/>
      </a:accent5>
      <a:accent6>
        <a:srgbClr val="E3E9D3"/>
      </a:accent6>
      <a:hlink>
        <a:srgbClr val="2E363D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737</TotalTime>
  <Words>792</Words>
  <Application>Microsoft Macintosh PowerPoint</Application>
  <PresentationFormat>On-screen Show (16:9)</PresentationFormat>
  <Paragraphs>54</Paragraphs>
  <Slides>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Arial</vt:lpstr>
      <vt:lpstr>Calibri</vt:lpstr>
      <vt:lpstr>Encode Sans Semi Condensed</vt:lpstr>
      <vt:lpstr>Karla</vt:lpstr>
      <vt:lpstr>Montserrat</vt:lpstr>
      <vt:lpstr>Times New Roman</vt:lpstr>
      <vt:lpstr>Iden template</vt:lpstr>
      <vt:lpstr>PowerPoint Presentation</vt:lpstr>
      <vt:lpstr>PowerPoint Presentation</vt:lpstr>
      <vt:lpstr>Apa itu Dayak ?</vt:lpstr>
      <vt:lpstr>Pengertian Huma Betang</vt:lpstr>
      <vt:lpstr>PowerPoint Presentation</vt:lpstr>
      <vt:lpstr>PowerPoint Presentation</vt:lpstr>
      <vt:lpstr>PowerPoint Presentation</vt:lpstr>
      <vt:lpstr>Kesimpulan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Pembelajaran IPS di SD  Berbasis Falsafah Huma Betnag Melalui Aplikasi E-book</dc:title>
  <dc:creator>Beelink Computer</dc:creator>
  <cp:lastModifiedBy>Herman Pelangi</cp:lastModifiedBy>
  <cp:revision>21</cp:revision>
  <dcterms:modified xsi:type="dcterms:W3CDTF">2022-10-28T08:45:48Z</dcterms:modified>
</cp:coreProperties>
</file>